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diagrams/data6.xml" ContentType="application/vnd.openxmlformats-officedocument.drawingml.diagramData+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diagrams/data7.xml" ContentType="application/vnd.openxmlformats-officedocument.drawingml.diagramData+xml"/>
  <Override PartName="/ppt/diagrams/data8.xml" ContentType="application/vnd.openxmlformats-officedocument.drawingml.diagramData+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slideMasters/slideMaster1.xml" ContentType="application/vnd.openxmlformats-officedocument.presentationml.slideMaster+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layout3.xml" ContentType="application/vnd.openxmlformats-officedocument.drawingml.diagramLayout+xml"/>
  <Override PartName="/ppt/diagrams/quickStyle3.xml" ContentType="application/vnd.openxmlformats-officedocument.drawingml.diagramStyle+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rawing3.xml" ContentType="application/vnd.ms-office.drawingml.diagramDrawing+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colors3.xml" ContentType="application/vnd.openxmlformats-officedocument.drawingml.diagramColors+xml"/>
  <Override PartName="/ppt/diagrams/colors4.xml" ContentType="application/vnd.openxmlformats-officedocument.drawingml.diagramColors+xml"/>
  <Override PartName="/ppt/diagrams/drawing4.xml" ContentType="application/vnd.ms-office.drawingml.diagramDrawing+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layout4.xml" ContentType="application/vnd.openxmlformats-officedocument.drawingml.diagramLayout+xml"/>
  <Override PartName="/ppt/diagrams/layout6.xml" ContentType="application/vnd.openxmlformats-officedocument.drawingml.diagramLayout+xml"/>
  <Override PartName="/ppt/diagrams/colors6.xml" ContentType="application/vnd.openxmlformats-officedocument.drawingml.diagramColors+xml"/>
  <Override PartName="/ppt/diagrams/drawing6.xml" ContentType="application/vnd.ms-office.drawingml.diagramDrawing+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heme/theme1.xml" ContentType="application/vnd.openxmlformats-officedocument.theme+xml"/>
  <Override PartName="/ppt/diagrams/quickStyle6.xml" ContentType="application/vnd.openxmlformats-officedocument.drawingml.diagramStyle+xml"/>
  <Override PartName="/ppt/theme/theme2.xml" ContentType="application/vnd.openxmlformats-officedocument.theme+xml"/>
  <Override PartName="/ppt/theme/theme3.xml" ContentType="application/vnd.openxmlformats-officedocument.theme+xml"/>
  <Override PartName="/ppt/diagrams/quickStyle4.xml" ContentType="application/vnd.openxmlformats-officedocument.drawingml.diagramStyl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9"/>
  </p:notesMasterIdLst>
  <p:handoutMasterIdLst>
    <p:handoutMasterId r:id="rId50"/>
  </p:handoutMasterIdLst>
  <p:sldIdLst>
    <p:sldId id="375" r:id="rId2"/>
    <p:sldId id="543" r:id="rId3"/>
    <p:sldId id="593" r:id="rId4"/>
    <p:sldId id="595" r:id="rId5"/>
    <p:sldId id="544" r:id="rId6"/>
    <p:sldId id="631" r:id="rId7"/>
    <p:sldId id="597" r:id="rId8"/>
    <p:sldId id="596" r:id="rId9"/>
    <p:sldId id="656" r:id="rId10"/>
    <p:sldId id="657" r:id="rId11"/>
    <p:sldId id="598" r:id="rId12"/>
    <p:sldId id="658" r:id="rId13"/>
    <p:sldId id="600" r:id="rId14"/>
    <p:sldId id="659" r:id="rId15"/>
    <p:sldId id="601" r:id="rId16"/>
    <p:sldId id="599" r:id="rId17"/>
    <p:sldId id="602" r:id="rId18"/>
    <p:sldId id="605" r:id="rId19"/>
    <p:sldId id="603" r:id="rId20"/>
    <p:sldId id="604" r:id="rId21"/>
    <p:sldId id="635" r:id="rId22"/>
    <p:sldId id="607" r:id="rId23"/>
    <p:sldId id="606" r:id="rId24"/>
    <p:sldId id="608" r:id="rId25"/>
    <p:sldId id="609" r:id="rId26"/>
    <p:sldId id="611" r:id="rId27"/>
    <p:sldId id="610" r:id="rId28"/>
    <p:sldId id="612" r:id="rId29"/>
    <p:sldId id="661" r:id="rId30"/>
    <p:sldId id="664" r:id="rId31"/>
    <p:sldId id="665" r:id="rId32"/>
    <p:sldId id="666" r:id="rId33"/>
    <p:sldId id="667" r:id="rId34"/>
    <p:sldId id="614" r:id="rId35"/>
    <p:sldId id="613" r:id="rId36"/>
    <p:sldId id="615" r:id="rId37"/>
    <p:sldId id="616" r:id="rId38"/>
    <p:sldId id="617" r:id="rId39"/>
    <p:sldId id="618" r:id="rId40"/>
    <p:sldId id="619" r:id="rId41"/>
    <p:sldId id="620" r:id="rId42"/>
    <p:sldId id="621" r:id="rId43"/>
    <p:sldId id="622" r:id="rId44"/>
    <p:sldId id="636" r:id="rId45"/>
    <p:sldId id="637" r:id="rId46"/>
    <p:sldId id="623" r:id="rId47"/>
    <p:sldId id="628" r:id="rId48"/>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375"/>
            <p14:sldId id="543"/>
            <p14:sldId id="593"/>
            <p14:sldId id="595"/>
            <p14:sldId id="544"/>
            <p14:sldId id="631"/>
            <p14:sldId id="597"/>
            <p14:sldId id="596"/>
            <p14:sldId id="656"/>
            <p14:sldId id="657"/>
            <p14:sldId id="598"/>
            <p14:sldId id="658"/>
            <p14:sldId id="600"/>
            <p14:sldId id="659"/>
            <p14:sldId id="601"/>
            <p14:sldId id="599"/>
            <p14:sldId id="602"/>
            <p14:sldId id="605"/>
            <p14:sldId id="603"/>
            <p14:sldId id="604"/>
            <p14:sldId id="635"/>
            <p14:sldId id="607"/>
            <p14:sldId id="606"/>
            <p14:sldId id="608"/>
            <p14:sldId id="609"/>
            <p14:sldId id="611"/>
            <p14:sldId id="610"/>
            <p14:sldId id="612"/>
            <p14:sldId id="661"/>
            <p14:sldId id="664"/>
            <p14:sldId id="665"/>
            <p14:sldId id="666"/>
            <p14:sldId id="667"/>
            <p14:sldId id="614"/>
            <p14:sldId id="613"/>
            <p14:sldId id="615"/>
            <p14:sldId id="616"/>
            <p14:sldId id="617"/>
            <p14:sldId id="618"/>
            <p14:sldId id="619"/>
            <p14:sldId id="620"/>
            <p14:sldId id="621"/>
            <p14:sldId id="622"/>
            <p14:sldId id="636"/>
            <p14:sldId id="637"/>
            <p14:sldId id="623"/>
            <p14:sldId id="628"/>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autoAdjust="0"/>
    <p:restoredTop sz="92543" autoAdjust="0"/>
  </p:normalViewPr>
  <p:slideViewPr>
    <p:cSldViewPr>
      <p:cViewPr varScale="1">
        <p:scale>
          <a:sx n="79" d="100"/>
          <a:sy n="79" d="100"/>
        </p:scale>
        <p:origin x="762" y="90"/>
      </p:cViewPr>
      <p:guideLst>
        <p:guide orient="horz" pos="2160"/>
        <p:guide pos="3839"/>
      </p:guideLst>
    </p:cSldViewPr>
  </p:slideViewPr>
  <p:notesTextViewPr>
    <p:cViewPr>
      <p:scale>
        <a:sx n="1" d="1"/>
        <a:sy n="1" d="1"/>
      </p:scale>
      <p:origin x="0" y="0"/>
    </p:cViewPr>
  </p:notesTextViewPr>
  <p:sorterViewPr>
    <p:cViewPr>
      <p:scale>
        <a:sx n="66" d="100"/>
        <a:sy n="66" d="100"/>
      </p:scale>
      <p:origin x="0" y="0"/>
    </p:cViewPr>
  </p:sorter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55" Type="http://schemas.openxmlformats.org/officeDocument/2006/relationships/customXml" Target="../customXml/item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ustomXml" Target="../customXml/item2.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customXml" Target="../customXml/item3.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E1D1B2-8D1A-4D43-84E8-60F99DD0B5E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DDC2F905-16AE-4182-855B-6B480A681408}">
      <dgm:prSet phldrT="[Text]"/>
      <dgm:spPr/>
      <dgm:t>
        <a:bodyPr/>
        <a:lstStyle/>
        <a:p>
          <a:r>
            <a:rPr lang="en-US" dirty="0"/>
            <a:t>Communication</a:t>
          </a:r>
        </a:p>
      </dgm:t>
    </dgm:pt>
    <dgm:pt modelId="{2574FF1B-331B-48F6-8CD6-9D7F1CEDCA27}" type="parTrans" cxnId="{3168B7FB-B93E-4ACE-961E-936145748A8B}">
      <dgm:prSet/>
      <dgm:spPr/>
      <dgm:t>
        <a:bodyPr/>
        <a:lstStyle/>
        <a:p>
          <a:endParaRPr lang="en-US"/>
        </a:p>
      </dgm:t>
    </dgm:pt>
    <dgm:pt modelId="{4AFFF627-1EA9-4862-A463-92B0941252C9}" type="sibTrans" cxnId="{3168B7FB-B93E-4ACE-961E-936145748A8B}">
      <dgm:prSet/>
      <dgm:spPr/>
      <dgm:t>
        <a:bodyPr/>
        <a:lstStyle/>
        <a:p>
          <a:endParaRPr lang="en-US"/>
        </a:p>
      </dgm:t>
    </dgm:pt>
    <dgm:pt modelId="{02160CCB-60C7-4C58-9037-0E8DBD55C3A8}">
      <dgm:prSet phldrT="[Text]"/>
      <dgm:spPr/>
      <dgm:t>
        <a:bodyPr/>
        <a:lstStyle/>
        <a:p>
          <a:r>
            <a:rPr lang="en-US" dirty="0"/>
            <a:t>Before any technical work can commence, it is critically important to communicate and collaborate with the customer (and other stakeholders)</a:t>
          </a:r>
        </a:p>
      </dgm:t>
    </dgm:pt>
    <dgm:pt modelId="{5AD140A7-05DA-42CE-8432-DFA7DB922796}" type="parTrans" cxnId="{9E319FCC-241E-491C-9C44-D4073FC02830}">
      <dgm:prSet/>
      <dgm:spPr/>
      <dgm:t>
        <a:bodyPr/>
        <a:lstStyle/>
        <a:p>
          <a:endParaRPr lang="en-US"/>
        </a:p>
      </dgm:t>
    </dgm:pt>
    <dgm:pt modelId="{E07FB365-91F1-4CAF-AE7F-180B0C46B936}" type="sibTrans" cxnId="{9E319FCC-241E-491C-9C44-D4073FC02830}">
      <dgm:prSet/>
      <dgm:spPr/>
      <dgm:t>
        <a:bodyPr/>
        <a:lstStyle/>
        <a:p>
          <a:endParaRPr lang="en-US"/>
        </a:p>
      </dgm:t>
    </dgm:pt>
    <dgm:pt modelId="{CFFFF561-4266-4956-863E-184BE923B2C3}">
      <dgm:prSet phldrT="[Text]"/>
      <dgm:spPr/>
      <dgm:t>
        <a:bodyPr/>
        <a:lstStyle/>
        <a:p>
          <a:r>
            <a:rPr lang="en-US" dirty="0"/>
            <a:t>Planning</a:t>
          </a:r>
        </a:p>
      </dgm:t>
    </dgm:pt>
    <dgm:pt modelId="{7BB6C219-F7A5-48BB-94C2-C452B4EA7A4C}" type="parTrans" cxnId="{FBBE1320-5A65-49F9-8801-5F240A1B02FD}">
      <dgm:prSet/>
      <dgm:spPr/>
      <dgm:t>
        <a:bodyPr/>
        <a:lstStyle/>
        <a:p>
          <a:endParaRPr lang="en-US"/>
        </a:p>
      </dgm:t>
    </dgm:pt>
    <dgm:pt modelId="{11A4B239-113A-4DB9-8696-D5BE6832380F}" type="sibTrans" cxnId="{FBBE1320-5A65-49F9-8801-5F240A1B02FD}">
      <dgm:prSet/>
      <dgm:spPr/>
      <dgm:t>
        <a:bodyPr/>
        <a:lstStyle/>
        <a:p>
          <a:endParaRPr lang="en-US"/>
        </a:p>
      </dgm:t>
    </dgm:pt>
    <dgm:pt modelId="{42FED43F-2DAF-4B23-BC15-3867E4664F07}">
      <dgm:prSet phldrT="[Text]"/>
      <dgm:spPr/>
      <dgm:t>
        <a:bodyPr/>
        <a:lstStyle/>
        <a:p>
          <a:r>
            <a:rPr lang="en-US" dirty="0"/>
            <a:t>Software project plan—defines the software engineering work by describing the technical tasks to be conducted, the risks that are likely, the resources that will be required, the work products to be produced, and a work schedule</a:t>
          </a:r>
        </a:p>
      </dgm:t>
    </dgm:pt>
    <dgm:pt modelId="{469B05D5-0595-43F5-891B-6B85BF75AF60}" type="parTrans" cxnId="{BE161984-C6E0-4814-8CDD-DB449FC51515}">
      <dgm:prSet/>
      <dgm:spPr/>
      <dgm:t>
        <a:bodyPr/>
        <a:lstStyle/>
        <a:p>
          <a:endParaRPr lang="en-US"/>
        </a:p>
      </dgm:t>
    </dgm:pt>
    <dgm:pt modelId="{54B973F2-26A3-4FC6-8B26-A5AC8AA64755}" type="sibTrans" cxnId="{BE161984-C6E0-4814-8CDD-DB449FC51515}">
      <dgm:prSet/>
      <dgm:spPr/>
      <dgm:t>
        <a:bodyPr/>
        <a:lstStyle/>
        <a:p>
          <a:endParaRPr lang="en-US"/>
        </a:p>
      </dgm:t>
    </dgm:pt>
    <dgm:pt modelId="{4975586F-ECEF-430B-8BD1-C4926B11E883}">
      <dgm:prSet phldrT="[Text]"/>
      <dgm:spPr/>
      <dgm:t>
        <a:bodyPr/>
        <a:lstStyle/>
        <a:p>
          <a:r>
            <a:rPr lang="en-US" dirty="0"/>
            <a:t>Modeling</a:t>
          </a:r>
        </a:p>
      </dgm:t>
    </dgm:pt>
    <dgm:pt modelId="{EA0076D4-C1E6-4E1C-8CBD-B3978885C8E7}" type="parTrans" cxnId="{7999D3E7-7AA9-4B73-BE3E-984E14169488}">
      <dgm:prSet/>
      <dgm:spPr/>
      <dgm:t>
        <a:bodyPr/>
        <a:lstStyle/>
        <a:p>
          <a:endParaRPr lang="en-US"/>
        </a:p>
      </dgm:t>
    </dgm:pt>
    <dgm:pt modelId="{6B948F8C-9BCB-4AE5-A427-A2B48BFD6D98}" type="sibTrans" cxnId="{7999D3E7-7AA9-4B73-BE3E-984E14169488}">
      <dgm:prSet/>
      <dgm:spPr/>
      <dgm:t>
        <a:bodyPr/>
        <a:lstStyle/>
        <a:p>
          <a:endParaRPr lang="en-US"/>
        </a:p>
      </dgm:t>
    </dgm:pt>
    <dgm:pt modelId="{7719BCE0-DB84-4690-8135-7718E1A3FF78}">
      <dgm:prSet phldrT="[Text]"/>
      <dgm:spPr/>
      <dgm:t>
        <a:bodyPr/>
        <a:lstStyle/>
        <a:p>
          <a:r>
            <a:rPr lang="en-US" dirty="0"/>
            <a:t>Create a “sketch” of the thing so that you’ll understand the big picture, what it will look like architecturally, how the constituent parts fi t together, and many other characteristics</a:t>
          </a:r>
        </a:p>
      </dgm:t>
    </dgm:pt>
    <dgm:pt modelId="{ACA24D0C-AA83-4143-B4CE-42B78E4F6A63}" type="parTrans" cxnId="{47E87DFB-7A80-4D57-B510-B0F3FA585D72}">
      <dgm:prSet/>
      <dgm:spPr/>
      <dgm:t>
        <a:bodyPr/>
        <a:lstStyle/>
        <a:p>
          <a:endParaRPr lang="en-US"/>
        </a:p>
      </dgm:t>
    </dgm:pt>
    <dgm:pt modelId="{C822044B-5CA4-4A30-81CF-B0B35A06D3F0}" type="sibTrans" cxnId="{47E87DFB-7A80-4D57-B510-B0F3FA585D72}">
      <dgm:prSet/>
      <dgm:spPr/>
      <dgm:t>
        <a:bodyPr/>
        <a:lstStyle/>
        <a:p>
          <a:endParaRPr lang="en-US"/>
        </a:p>
      </dgm:t>
    </dgm:pt>
    <dgm:pt modelId="{219A05D6-71D1-474A-A1F5-CC37760CB56C}">
      <dgm:prSet phldrT="[Text]"/>
      <dgm:spPr/>
      <dgm:t>
        <a:bodyPr/>
        <a:lstStyle/>
        <a:p>
          <a:r>
            <a:rPr lang="en-US" dirty="0"/>
            <a:t>The intent is to understand stakeholders’ objectives for the project and to gather requirements that help define software features and functions</a:t>
          </a:r>
        </a:p>
      </dgm:t>
    </dgm:pt>
    <dgm:pt modelId="{24042C62-909D-4CBB-A093-2FF721AF707A}" type="parTrans" cxnId="{D74E019A-D15B-448D-8228-5FFFD840893D}">
      <dgm:prSet/>
      <dgm:spPr/>
      <dgm:t>
        <a:bodyPr/>
        <a:lstStyle/>
        <a:p>
          <a:endParaRPr lang="en-US"/>
        </a:p>
      </dgm:t>
    </dgm:pt>
    <dgm:pt modelId="{F20C8FDD-A2E1-42D1-88C2-7E35D56EE27B}" type="sibTrans" cxnId="{D74E019A-D15B-448D-8228-5FFFD840893D}">
      <dgm:prSet/>
      <dgm:spPr/>
      <dgm:t>
        <a:bodyPr/>
        <a:lstStyle/>
        <a:p>
          <a:endParaRPr lang="en-US"/>
        </a:p>
      </dgm:t>
    </dgm:pt>
    <dgm:pt modelId="{7B9C9C3A-B97A-4463-BF2F-EA923D0DCC43}">
      <dgm:prSet phldrT="[Text]"/>
      <dgm:spPr/>
      <dgm:t>
        <a:bodyPr/>
        <a:lstStyle/>
        <a:p>
          <a:r>
            <a:rPr lang="en-US"/>
            <a:t>Construction</a:t>
          </a:r>
          <a:endParaRPr lang="en-US" dirty="0"/>
        </a:p>
      </dgm:t>
    </dgm:pt>
    <dgm:pt modelId="{FE858779-728A-4A42-9D44-388E4169AE6F}" type="parTrans" cxnId="{66408CB4-F358-4521-93E6-858B7D7B5393}">
      <dgm:prSet/>
      <dgm:spPr/>
      <dgm:t>
        <a:bodyPr/>
        <a:lstStyle/>
        <a:p>
          <a:endParaRPr lang="en-US"/>
        </a:p>
      </dgm:t>
    </dgm:pt>
    <dgm:pt modelId="{025402FC-8DB2-44D3-BA31-5FE1A2F24C4D}" type="sibTrans" cxnId="{66408CB4-F358-4521-93E6-858B7D7B5393}">
      <dgm:prSet/>
      <dgm:spPr/>
      <dgm:t>
        <a:bodyPr/>
        <a:lstStyle/>
        <a:p>
          <a:endParaRPr lang="en-US"/>
        </a:p>
      </dgm:t>
    </dgm:pt>
    <dgm:pt modelId="{984C343A-C36D-48F0-A5D7-A1B4141A0035}">
      <dgm:prSet phldrT="[Text]"/>
      <dgm:spPr/>
      <dgm:t>
        <a:bodyPr/>
        <a:lstStyle/>
        <a:p>
          <a:r>
            <a:rPr lang="en-US" dirty="0"/>
            <a:t>What you design must be built. This activity combines code generation (either manual or automated) and the testing that is required to uncover errors in the code</a:t>
          </a:r>
        </a:p>
      </dgm:t>
    </dgm:pt>
    <dgm:pt modelId="{6D84A998-3862-4BA3-9D6A-F2A3C69C2D0B}" type="parTrans" cxnId="{E53102FA-CE00-4F9A-9664-099C02E66EE8}">
      <dgm:prSet/>
      <dgm:spPr/>
      <dgm:t>
        <a:bodyPr/>
        <a:lstStyle/>
        <a:p>
          <a:endParaRPr lang="en-US"/>
        </a:p>
      </dgm:t>
    </dgm:pt>
    <dgm:pt modelId="{E1401193-812E-440A-98C9-7E66C67B2BBD}" type="sibTrans" cxnId="{E53102FA-CE00-4F9A-9664-099C02E66EE8}">
      <dgm:prSet/>
      <dgm:spPr/>
      <dgm:t>
        <a:bodyPr/>
        <a:lstStyle/>
        <a:p>
          <a:endParaRPr lang="en-US"/>
        </a:p>
      </dgm:t>
    </dgm:pt>
    <dgm:pt modelId="{50A17B98-72FD-4531-B0C9-1EAA98562F12}">
      <dgm:prSet phldrT="[Text]"/>
      <dgm:spPr/>
      <dgm:t>
        <a:bodyPr/>
        <a:lstStyle/>
        <a:p>
          <a:r>
            <a:rPr lang="en-US" dirty="0"/>
            <a:t>Deployment</a:t>
          </a:r>
        </a:p>
      </dgm:t>
    </dgm:pt>
    <dgm:pt modelId="{512FE777-F713-47CD-B936-D293F9E1F0AD}" type="parTrans" cxnId="{1AB331FF-658B-4240-A0A8-AFF209916A0B}">
      <dgm:prSet/>
      <dgm:spPr/>
      <dgm:t>
        <a:bodyPr/>
        <a:lstStyle/>
        <a:p>
          <a:endParaRPr lang="en-US"/>
        </a:p>
      </dgm:t>
    </dgm:pt>
    <dgm:pt modelId="{B1934A9F-83E6-4F53-BAC1-7DA0681D1270}" type="sibTrans" cxnId="{1AB331FF-658B-4240-A0A8-AFF209916A0B}">
      <dgm:prSet/>
      <dgm:spPr/>
      <dgm:t>
        <a:bodyPr/>
        <a:lstStyle/>
        <a:p>
          <a:endParaRPr lang="en-US"/>
        </a:p>
      </dgm:t>
    </dgm:pt>
    <dgm:pt modelId="{F4E2D160-C3FC-46F2-9869-F632B4428533}">
      <dgm:prSet phldrT="[Text]"/>
      <dgm:spPr/>
      <dgm:t>
        <a:bodyPr/>
        <a:lstStyle/>
        <a:p>
          <a:r>
            <a:rPr lang="en-US" dirty="0"/>
            <a:t>The software (as a complete entity or as a partially completed increment) is delivered to the customer who evaluates the delivered product and provides feedback based on the evaluation</a:t>
          </a:r>
        </a:p>
      </dgm:t>
    </dgm:pt>
    <dgm:pt modelId="{CF5D6CC0-6B40-4204-99DD-0BC1176F3F1F}" type="parTrans" cxnId="{87FC8FA9-941D-4038-B66C-047E1C65A29F}">
      <dgm:prSet/>
      <dgm:spPr/>
      <dgm:t>
        <a:bodyPr/>
        <a:lstStyle/>
        <a:p>
          <a:endParaRPr lang="en-US"/>
        </a:p>
      </dgm:t>
    </dgm:pt>
    <dgm:pt modelId="{BA2B0B69-19CC-4BC8-9A68-1BDF2256997B}" type="sibTrans" cxnId="{87FC8FA9-941D-4038-B66C-047E1C65A29F}">
      <dgm:prSet/>
      <dgm:spPr/>
      <dgm:t>
        <a:bodyPr/>
        <a:lstStyle/>
        <a:p>
          <a:endParaRPr lang="en-US"/>
        </a:p>
      </dgm:t>
    </dgm:pt>
    <dgm:pt modelId="{42663FC1-66C6-4B46-853F-6A4498157F84}" type="pres">
      <dgm:prSet presAssocID="{88E1D1B2-8D1A-4D43-84E8-60F99DD0B5E9}" presName="vert0" presStyleCnt="0">
        <dgm:presLayoutVars>
          <dgm:dir/>
          <dgm:animOne val="branch"/>
          <dgm:animLvl val="lvl"/>
        </dgm:presLayoutVars>
      </dgm:prSet>
      <dgm:spPr/>
    </dgm:pt>
    <dgm:pt modelId="{A47FE12C-3FD7-4B67-B0C7-CED37A66095D}" type="pres">
      <dgm:prSet presAssocID="{DDC2F905-16AE-4182-855B-6B480A681408}" presName="thickLine" presStyleLbl="alignNode1" presStyleIdx="0" presStyleCnt="5"/>
      <dgm:spPr/>
    </dgm:pt>
    <dgm:pt modelId="{F7FCA523-1A92-4545-ACD4-929C51E76F3E}" type="pres">
      <dgm:prSet presAssocID="{DDC2F905-16AE-4182-855B-6B480A681408}" presName="horz1" presStyleCnt="0"/>
      <dgm:spPr/>
    </dgm:pt>
    <dgm:pt modelId="{65FF24DC-DB20-4A19-865E-D349F675AD73}" type="pres">
      <dgm:prSet presAssocID="{DDC2F905-16AE-4182-855B-6B480A681408}" presName="tx1" presStyleLbl="revTx" presStyleIdx="0" presStyleCnt="11"/>
      <dgm:spPr/>
    </dgm:pt>
    <dgm:pt modelId="{BDC5CFC7-9CE8-4389-9FF8-532D3FFC6061}" type="pres">
      <dgm:prSet presAssocID="{DDC2F905-16AE-4182-855B-6B480A681408}" presName="vert1" presStyleCnt="0"/>
      <dgm:spPr/>
    </dgm:pt>
    <dgm:pt modelId="{84188FF4-88A9-4D91-B81B-83AC09897636}" type="pres">
      <dgm:prSet presAssocID="{02160CCB-60C7-4C58-9037-0E8DBD55C3A8}" presName="vertSpace2a" presStyleCnt="0"/>
      <dgm:spPr/>
    </dgm:pt>
    <dgm:pt modelId="{1ADABFB9-8BF9-4BAF-A412-2A666853DBFA}" type="pres">
      <dgm:prSet presAssocID="{02160CCB-60C7-4C58-9037-0E8DBD55C3A8}" presName="horz2" presStyleCnt="0"/>
      <dgm:spPr/>
    </dgm:pt>
    <dgm:pt modelId="{865FD2FD-C5AB-430A-B8FE-2FEA51386116}" type="pres">
      <dgm:prSet presAssocID="{02160CCB-60C7-4C58-9037-0E8DBD55C3A8}" presName="horzSpace2" presStyleCnt="0"/>
      <dgm:spPr/>
    </dgm:pt>
    <dgm:pt modelId="{2A88C596-2FD7-42E1-99CB-2703126AAF30}" type="pres">
      <dgm:prSet presAssocID="{02160CCB-60C7-4C58-9037-0E8DBD55C3A8}" presName="tx2" presStyleLbl="revTx" presStyleIdx="1" presStyleCnt="11"/>
      <dgm:spPr/>
    </dgm:pt>
    <dgm:pt modelId="{8593744D-3641-4271-9B38-27F8499BFAA9}" type="pres">
      <dgm:prSet presAssocID="{02160CCB-60C7-4C58-9037-0E8DBD55C3A8}" presName="vert2" presStyleCnt="0"/>
      <dgm:spPr/>
    </dgm:pt>
    <dgm:pt modelId="{D17C6002-B884-490E-AACF-F74329DB3590}" type="pres">
      <dgm:prSet presAssocID="{02160CCB-60C7-4C58-9037-0E8DBD55C3A8}" presName="thinLine2b" presStyleLbl="callout" presStyleIdx="0" presStyleCnt="6"/>
      <dgm:spPr/>
    </dgm:pt>
    <dgm:pt modelId="{F16034E9-A45F-47FA-B53E-025E90E0E9A6}" type="pres">
      <dgm:prSet presAssocID="{02160CCB-60C7-4C58-9037-0E8DBD55C3A8}" presName="vertSpace2b" presStyleCnt="0"/>
      <dgm:spPr/>
    </dgm:pt>
    <dgm:pt modelId="{C81C666A-8431-423B-9391-232F36986F63}" type="pres">
      <dgm:prSet presAssocID="{219A05D6-71D1-474A-A1F5-CC37760CB56C}" presName="horz2" presStyleCnt="0"/>
      <dgm:spPr/>
    </dgm:pt>
    <dgm:pt modelId="{9481E206-9974-4D41-9BA9-413A47A86BB5}" type="pres">
      <dgm:prSet presAssocID="{219A05D6-71D1-474A-A1F5-CC37760CB56C}" presName="horzSpace2" presStyleCnt="0"/>
      <dgm:spPr/>
    </dgm:pt>
    <dgm:pt modelId="{253F4B04-E749-4CE7-85EF-6F7A2BDBD825}" type="pres">
      <dgm:prSet presAssocID="{219A05D6-71D1-474A-A1F5-CC37760CB56C}" presName="tx2" presStyleLbl="revTx" presStyleIdx="2" presStyleCnt="11"/>
      <dgm:spPr/>
    </dgm:pt>
    <dgm:pt modelId="{07D1A31C-5BDE-4498-B007-BA4FAFCF3FA3}" type="pres">
      <dgm:prSet presAssocID="{219A05D6-71D1-474A-A1F5-CC37760CB56C}" presName="vert2" presStyleCnt="0"/>
      <dgm:spPr/>
    </dgm:pt>
    <dgm:pt modelId="{A1D1C727-E23B-44C5-90C1-D6F2ED0A7785}" type="pres">
      <dgm:prSet presAssocID="{219A05D6-71D1-474A-A1F5-CC37760CB56C}" presName="thinLine2b" presStyleLbl="callout" presStyleIdx="1" presStyleCnt="6"/>
      <dgm:spPr/>
    </dgm:pt>
    <dgm:pt modelId="{4EE26392-59D5-4150-BEFC-0F568464DD5F}" type="pres">
      <dgm:prSet presAssocID="{219A05D6-71D1-474A-A1F5-CC37760CB56C}" presName="vertSpace2b" presStyleCnt="0"/>
      <dgm:spPr/>
    </dgm:pt>
    <dgm:pt modelId="{67A27DC1-0A99-4C3F-8830-5F2C2CAA1CE9}" type="pres">
      <dgm:prSet presAssocID="{CFFFF561-4266-4956-863E-184BE923B2C3}" presName="thickLine" presStyleLbl="alignNode1" presStyleIdx="1" presStyleCnt="5"/>
      <dgm:spPr/>
    </dgm:pt>
    <dgm:pt modelId="{BD11D90E-96EE-4B7B-AD0C-5DFB9D3283B9}" type="pres">
      <dgm:prSet presAssocID="{CFFFF561-4266-4956-863E-184BE923B2C3}" presName="horz1" presStyleCnt="0"/>
      <dgm:spPr/>
    </dgm:pt>
    <dgm:pt modelId="{EDED24AB-FC6C-4AA9-A128-6884B022D052}" type="pres">
      <dgm:prSet presAssocID="{CFFFF561-4266-4956-863E-184BE923B2C3}" presName="tx1" presStyleLbl="revTx" presStyleIdx="3" presStyleCnt="11"/>
      <dgm:spPr/>
    </dgm:pt>
    <dgm:pt modelId="{4A7AB73C-144F-4525-BA99-ED0C5C601537}" type="pres">
      <dgm:prSet presAssocID="{CFFFF561-4266-4956-863E-184BE923B2C3}" presName="vert1" presStyleCnt="0"/>
      <dgm:spPr/>
    </dgm:pt>
    <dgm:pt modelId="{C36D5D1C-2D83-4D60-A829-7099854991D8}" type="pres">
      <dgm:prSet presAssocID="{42FED43F-2DAF-4B23-BC15-3867E4664F07}" presName="vertSpace2a" presStyleCnt="0"/>
      <dgm:spPr/>
    </dgm:pt>
    <dgm:pt modelId="{8834F1E2-3E3B-42FE-B17F-8B6D4E2DAF67}" type="pres">
      <dgm:prSet presAssocID="{42FED43F-2DAF-4B23-BC15-3867E4664F07}" presName="horz2" presStyleCnt="0"/>
      <dgm:spPr/>
    </dgm:pt>
    <dgm:pt modelId="{C0BF4AF9-71E9-4EA7-887F-81BDF906B559}" type="pres">
      <dgm:prSet presAssocID="{42FED43F-2DAF-4B23-BC15-3867E4664F07}" presName="horzSpace2" presStyleCnt="0"/>
      <dgm:spPr/>
    </dgm:pt>
    <dgm:pt modelId="{2C095A04-5363-4B72-B119-3C3C83A12DF1}" type="pres">
      <dgm:prSet presAssocID="{42FED43F-2DAF-4B23-BC15-3867E4664F07}" presName="tx2" presStyleLbl="revTx" presStyleIdx="4" presStyleCnt="11"/>
      <dgm:spPr/>
    </dgm:pt>
    <dgm:pt modelId="{8A22DA0C-4C51-4862-977F-830F6D4B3A22}" type="pres">
      <dgm:prSet presAssocID="{42FED43F-2DAF-4B23-BC15-3867E4664F07}" presName="vert2" presStyleCnt="0"/>
      <dgm:spPr/>
    </dgm:pt>
    <dgm:pt modelId="{4FD9465A-8820-492D-B01B-6B702CE2981A}" type="pres">
      <dgm:prSet presAssocID="{42FED43F-2DAF-4B23-BC15-3867E4664F07}" presName="thinLine2b" presStyleLbl="callout" presStyleIdx="2" presStyleCnt="6"/>
      <dgm:spPr/>
    </dgm:pt>
    <dgm:pt modelId="{D88617CD-D627-4691-A4C9-F3650EA296DD}" type="pres">
      <dgm:prSet presAssocID="{42FED43F-2DAF-4B23-BC15-3867E4664F07}" presName="vertSpace2b" presStyleCnt="0"/>
      <dgm:spPr/>
    </dgm:pt>
    <dgm:pt modelId="{B954895E-EBB0-41C2-BC13-58A5BD949538}" type="pres">
      <dgm:prSet presAssocID="{4975586F-ECEF-430B-8BD1-C4926B11E883}" presName="thickLine" presStyleLbl="alignNode1" presStyleIdx="2" presStyleCnt="5"/>
      <dgm:spPr/>
    </dgm:pt>
    <dgm:pt modelId="{0951B25C-E1C5-4686-A47F-25AD90BF8361}" type="pres">
      <dgm:prSet presAssocID="{4975586F-ECEF-430B-8BD1-C4926B11E883}" presName="horz1" presStyleCnt="0"/>
      <dgm:spPr/>
    </dgm:pt>
    <dgm:pt modelId="{724AB8AD-F646-439B-AAB1-2E90E36B7545}" type="pres">
      <dgm:prSet presAssocID="{4975586F-ECEF-430B-8BD1-C4926B11E883}" presName="tx1" presStyleLbl="revTx" presStyleIdx="5" presStyleCnt="11"/>
      <dgm:spPr/>
    </dgm:pt>
    <dgm:pt modelId="{AED5FFBB-0A45-4698-95D8-1DE481881102}" type="pres">
      <dgm:prSet presAssocID="{4975586F-ECEF-430B-8BD1-C4926B11E883}" presName="vert1" presStyleCnt="0"/>
      <dgm:spPr/>
    </dgm:pt>
    <dgm:pt modelId="{25064FF4-3DC2-4332-BDAC-1BE34E9AE354}" type="pres">
      <dgm:prSet presAssocID="{7719BCE0-DB84-4690-8135-7718E1A3FF78}" presName="vertSpace2a" presStyleCnt="0"/>
      <dgm:spPr/>
    </dgm:pt>
    <dgm:pt modelId="{75C84F6D-6EC6-46C8-B98A-7580FBE074C1}" type="pres">
      <dgm:prSet presAssocID="{7719BCE0-DB84-4690-8135-7718E1A3FF78}" presName="horz2" presStyleCnt="0"/>
      <dgm:spPr/>
    </dgm:pt>
    <dgm:pt modelId="{08C1B9A8-EF39-424C-B43C-9FA53A367F51}" type="pres">
      <dgm:prSet presAssocID="{7719BCE0-DB84-4690-8135-7718E1A3FF78}" presName="horzSpace2" presStyleCnt="0"/>
      <dgm:spPr/>
    </dgm:pt>
    <dgm:pt modelId="{DFE66F71-6E32-4B54-ABF1-D3C50341DAD9}" type="pres">
      <dgm:prSet presAssocID="{7719BCE0-DB84-4690-8135-7718E1A3FF78}" presName="tx2" presStyleLbl="revTx" presStyleIdx="6" presStyleCnt="11"/>
      <dgm:spPr/>
    </dgm:pt>
    <dgm:pt modelId="{4199E51C-CC16-4F7C-BC7E-832D7A4A3D2B}" type="pres">
      <dgm:prSet presAssocID="{7719BCE0-DB84-4690-8135-7718E1A3FF78}" presName="vert2" presStyleCnt="0"/>
      <dgm:spPr/>
    </dgm:pt>
    <dgm:pt modelId="{FCEA80A8-9B26-4E50-9E17-219B75F45AF0}" type="pres">
      <dgm:prSet presAssocID="{7719BCE0-DB84-4690-8135-7718E1A3FF78}" presName="thinLine2b" presStyleLbl="callout" presStyleIdx="3" presStyleCnt="6"/>
      <dgm:spPr/>
    </dgm:pt>
    <dgm:pt modelId="{0B98042A-14EA-4447-BA8D-9AC6044D7204}" type="pres">
      <dgm:prSet presAssocID="{7719BCE0-DB84-4690-8135-7718E1A3FF78}" presName="vertSpace2b" presStyleCnt="0"/>
      <dgm:spPr/>
    </dgm:pt>
    <dgm:pt modelId="{886014CF-5FC1-4CDE-BC62-2BF43B594B74}" type="pres">
      <dgm:prSet presAssocID="{7B9C9C3A-B97A-4463-BF2F-EA923D0DCC43}" presName="thickLine" presStyleLbl="alignNode1" presStyleIdx="3" presStyleCnt="5"/>
      <dgm:spPr/>
    </dgm:pt>
    <dgm:pt modelId="{2B67316B-CABA-47C7-8565-8ECBF1A33D20}" type="pres">
      <dgm:prSet presAssocID="{7B9C9C3A-B97A-4463-BF2F-EA923D0DCC43}" presName="horz1" presStyleCnt="0"/>
      <dgm:spPr/>
    </dgm:pt>
    <dgm:pt modelId="{D6CA83C8-F230-4C65-9136-1976D1E0BE40}" type="pres">
      <dgm:prSet presAssocID="{7B9C9C3A-B97A-4463-BF2F-EA923D0DCC43}" presName="tx1" presStyleLbl="revTx" presStyleIdx="7" presStyleCnt="11"/>
      <dgm:spPr/>
    </dgm:pt>
    <dgm:pt modelId="{F69FFB66-4C55-401B-971C-DFF1E3C62462}" type="pres">
      <dgm:prSet presAssocID="{7B9C9C3A-B97A-4463-BF2F-EA923D0DCC43}" presName="vert1" presStyleCnt="0"/>
      <dgm:spPr/>
    </dgm:pt>
    <dgm:pt modelId="{4120A33C-ACA0-4D71-B6DA-5EA6E91186F9}" type="pres">
      <dgm:prSet presAssocID="{984C343A-C36D-48F0-A5D7-A1B4141A0035}" presName="vertSpace2a" presStyleCnt="0"/>
      <dgm:spPr/>
    </dgm:pt>
    <dgm:pt modelId="{7AA17A4C-4ED9-47FD-9011-4A4A6BD3955A}" type="pres">
      <dgm:prSet presAssocID="{984C343A-C36D-48F0-A5D7-A1B4141A0035}" presName="horz2" presStyleCnt="0"/>
      <dgm:spPr/>
    </dgm:pt>
    <dgm:pt modelId="{378A07AD-B495-445E-A80D-50C36E6B800B}" type="pres">
      <dgm:prSet presAssocID="{984C343A-C36D-48F0-A5D7-A1B4141A0035}" presName="horzSpace2" presStyleCnt="0"/>
      <dgm:spPr/>
    </dgm:pt>
    <dgm:pt modelId="{A9D16B27-EB9B-4393-AD05-6727B0DE9D2B}" type="pres">
      <dgm:prSet presAssocID="{984C343A-C36D-48F0-A5D7-A1B4141A0035}" presName="tx2" presStyleLbl="revTx" presStyleIdx="8" presStyleCnt="11"/>
      <dgm:spPr/>
    </dgm:pt>
    <dgm:pt modelId="{A6530B84-54A4-4A51-B7CC-DAF4BCD03750}" type="pres">
      <dgm:prSet presAssocID="{984C343A-C36D-48F0-A5D7-A1B4141A0035}" presName="vert2" presStyleCnt="0"/>
      <dgm:spPr/>
    </dgm:pt>
    <dgm:pt modelId="{32C2ADCF-F954-4CA4-B2F3-A25BB8D71B8D}" type="pres">
      <dgm:prSet presAssocID="{984C343A-C36D-48F0-A5D7-A1B4141A0035}" presName="thinLine2b" presStyleLbl="callout" presStyleIdx="4" presStyleCnt="6"/>
      <dgm:spPr/>
    </dgm:pt>
    <dgm:pt modelId="{624317FB-214B-419C-9169-3523148D4091}" type="pres">
      <dgm:prSet presAssocID="{984C343A-C36D-48F0-A5D7-A1B4141A0035}" presName="vertSpace2b" presStyleCnt="0"/>
      <dgm:spPr/>
    </dgm:pt>
    <dgm:pt modelId="{A5E16AA8-FB7F-4F0C-9CE9-11424EC08E7F}" type="pres">
      <dgm:prSet presAssocID="{50A17B98-72FD-4531-B0C9-1EAA98562F12}" presName="thickLine" presStyleLbl="alignNode1" presStyleIdx="4" presStyleCnt="5"/>
      <dgm:spPr/>
    </dgm:pt>
    <dgm:pt modelId="{EF98A136-D333-4035-A193-9D897FC1055A}" type="pres">
      <dgm:prSet presAssocID="{50A17B98-72FD-4531-B0C9-1EAA98562F12}" presName="horz1" presStyleCnt="0"/>
      <dgm:spPr/>
    </dgm:pt>
    <dgm:pt modelId="{170FB66D-5B85-43E9-ADD4-5B77438188D7}" type="pres">
      <dgm:prSet presAssocID="{50A17B98-72FD-4531-B0C9-1EAA98562F12}" presName="tx1" presStyleLbl="revTx" presStyleIdx="9" presStyleCnt="11"/>
      <dgm:spPr/>
    </dgm:pt>
    <dgm:pt modelId="{53C57C2D-8800-4EEF-B148-687764BC092D}" type="pres">
      <dgm:prSet presAssocID="{50A17B98-72FD-4531-B0C9-1EAA98562F12}" presName="vert1" presStyleCnt="0"/>
      <dgm:spPr/>
    </dgm:pt>
    <dgm:pt modelId="{3F71E837-3080-49B4-92F7-C578FB186B24}" type="pres">
      <dgm:prSet presAssocID="{F4E2D160-C3FC-46F2-9869-F632B4428533}" presName="vertSpace2a" presStyleCnt="0"/>
      <dgm:spPr/>
    </dgm:pt>
    <dgm:pt modelId="{2BA2EB6F-5560-45B5-8B19-4AFC3DC3EDA6}" type="pres">
      <dgm:prSet presAssocID="{F4E2D160-C3FC-46F2-9869-F632B4428533}" presName="horz2" presStyleCnt="0"/>
      <dgm:spPr/>
    </dgm:pt>
    <dgm:pt modelId="{4D8B3BAD-B511-4BEA-9C38-181571FDF8C7}" type="pres">
      <dgm:prSet presAssocID="{F4E2D160-C3FC-46F2-9869-F632B4428533}" presName="horzSpace2" presStyleCnt="0"/>
      <dgm:spPr/>
    </dgm:pt>
    <dgm:pt modelId="{9CB93154-55D2-43EA-9D40-2E50FA4AF348}" type="pres">
      <dgm:prSet presAssocID="{F4E2D160-C3FC-46F2-9869-F632B4428533}" presName="tx2" presStyleLbl="revTx" presStyleIdx="10" presStyleCnt="11"/>
      <dgm:spPr/>
    </dgm:pt>
    <dgm:pt modelId="{895E721B-1B77-4838-97C7-0B86F54427B4}" type="pres">
      <dgm:prSet presAssocID="{F4E2D160-C3FC-46F2-9869-F632B4428533}" presName="vert2" presStyleCnt="0"/>
      <dgm:spPr/>
    </dgm:pt>
    <dgm:pt modelId="{063EE822-96BF-4CF6-9F6D-5A0D58B38E4C}" type="pres">
      <dgm:prSet presAssocID="{F4E2D160-C3FC-46F2-9869-F632B4428533}" presName="thinLine2b" presStyleLbl="callout" presStyleIdx="5" presStyleCnt="6"/>
      <dgm:spPr/>
    </dgm:pt>
    <dgm:pt modelId="{2278AFB3-A9A8-474D-B7E7-1B2165324130}" type="pres">
      <dgm:prSet presAssocID="{F4E2D160-C3FC-46F2-9869-F632B4428533}" presName="vertSpace2b" presStyleCnt="0"/>
      <dgm:spPr/>
    </dgm:pt>
  </dgm:ptLst>
  <dgm:cxnLst>
    <dgm:cxn modelId="{FBBE1320-5A65-49F9-8801-5F240A1B02FD}" srcId="{88E1D1B2-8D1A-4D43-84E8-60F99DD0B5E9}" destId="{CFFFF561-4266-4956-863E-184BE923B2C3}" srcOrd="1" destOrd="0" parTransId="{7BB6C219-F7A5-48BB-94C2-C452B4EA7A4C}" sibTransId="{11A4B239-113A-4DB9-8696-D5BE6832380F}"/>
    <dgm:cxn modelId="{94FC5524-3E02-43F5-9CF1-05638C707F6E}" type="presOf" srcId="{88E1D1B2-8D1A-4D43-84E8-60F99DD0B5E9}" destId="{42663FC1-66C6-4B46-853F-6A4498157F84}" srcOrd="0" destOrd="0" presId="urn:microsoft.com/office/officeart/2008/layout/LinedList"/>
    <dgm:cxn modelId="{27A9E734-DF1C-4BEE-A2E5-A708BF42CACE}" type="presOf" srcId="{DDC2F905-16AE-4182-855B-6B480A681408}" destId="{65FF24DC-DB20-4A19-865E-D349F675AD73}" srcOrd="0" destOrd="0" presId="urn:microsoft.com/office/officeart/2008/layout/LinedList"/>
    <dgm:cxn modelId="{B77B3741-89DF-4A0F-89D0-40472B6B25D0}" type="presOf" srcId="{984C343A-C36D-48F0-A5D7-A1B4141A0035}" destId="{A9D16B27-EB9B-4393-AD05-6727B0DE9D2B}" srcOrd="0" destOrd="0" presId="urn:microsoft.com/office/officeart/2008/layout/LinedList"/>
    <dgm:cxn modelId="{A1DE1855-2F2E-4BB6-95FE-DC4EB2F5E625}" type="presOf" srcId="{219A05D6-71D1-474A-A1F5-CC37760CB56C}" destId="{253F4B04-E749-4CE7-85EF-6F7A2BDBD825}" srcOrd="0" destOrd="0" presId="urn:microsoft.com/office/officeart/2008/layout/LinedList"/>
    <dgm:cxn modelId="{9D46C056-2CE4-4C90-8033-CFF38DAC8884}" type="presOf" srcId="{4975586F-ECEF-430B-8BD1-C4926B11E883}" destId="{724AB8AD-F646-439B-AAB1-2E90E36B7545}" srcOrd="0" destOrd="0" presId="urn:microsoft.com/office/officeart/2008/layout/LinedList"/>
    <dgm:cxn modelId="{D1C39482-7B62-43C3-9884-D5D86266D0F3}" type="presOf" srcId="{50A17B98-72FD-4531-B0C9-1EAA98562F12}" destId="{170FB66D-5B85-43E9-ADD4-5B77438188D7}" srcOrd="0" destOrd="0" presId="urn:microsoft.com/office/officeart/2008/layout/LinedList"/>
    <dgm:cxn modelId="{BE161984-C6E0-4814-8CDD-DB449FC51515}" srcId="{CFFFF561-4266-4956-863E-184BE923B2C3}" destId="{42FED43F-2DAF-4B23-BC15-3867E4664F07}" srcOrd="0" destOrd="0" parTransId="{469B05D5-0595-43F5-891B-6B85BF75AF60}" sibTransId="{54B973F2-26A3-4FC6-8B26-A5AC8AA64755}"/>
    <dgm:cxn modelId="{7A3D2794-FC6D-4480-A4BB-D20FF50363D3}" type="presOf" srcId="{7B9C9C3A-B97A-4463-BF2F-EA923D0DCC43}" destId="{D6CA83C8-F230-4C65-9136-1976D1E0BE40}" srcOrd="0" destOrd="0" presId="urn:microsoft.com/office/officeart/2008/layout/LinedList"/>
    <dgm:cxn modelId="{D3526D99-6D56-4DC9-98E0-A992B679AD7B}" type="presOf" srcId="{F4E2D160-C3FC-46F2-9869-F632B4428533}" destId="{9CB93154-55D2-43EA-9D40-2E50FA4AF348}" srcOrd="0" destOrd="0" presId="urn:microsoft.com/office/officeart/2008/layout/LinedList"/>
    <dgm:cxn modelId="{D74E019A-D15B-448D-8228-5FFFD840893D}" srcId="{DDC2F905-16AE-4182-855B-6B480A681408}" destId="{219A05D6-71D1-474A-A1F5-CC37760CB56C}" srcOrd="1" destOrd="0" parTransId="{24042C62-909D-4CBB-A093-2FF721AF707A}" sibTransId="{F20C8FDD-A2E1-42D1-88C2-7E35D56EE27B}"/>
    <dgm:cxn modelId="{6E30729A-7C22-47CD-B3AC-3ABA9A66B5AA}" type="presOf" srcId="{CFFFF561-4266-4956-863E-184BE923B2C3}" destId="{EDED24AB-FC6C-4AA9-A128-6884B022D052}" srcOrd="0" destOrd="0" presId="urn:microsoft.com/office/officeart/2008/layout/LinedList"/>
    <dgm:cxn modelId="{BD170FA4-E35D-4C59-9DE8-247F340B4F2A}" type="presOf" srcId="{02160CCB-60C7-4C58-9037-0E8DBD55C3A8}" destId="{2A88C596-2FD7-42E1-99CB-2703126AAF30}" srcOrd="0" destOrd="0" presId="urn:microsoft.com/office/officeart/2008/layout/LinedList"/>
    <dgm:cxn modelId="{15FCD8A8-3489-4F7D-8D48-DA111ED4F4BD}" type="presOf" srcId="{7719BCE0-DB84-4690-8135-7718E1A3FF78}" destId="{DFE66F71-6E32-4B54-ABF1-D3C50341DAD9}" srcOrd="0" destOrd="0" presId="urn:microsoft.com/office/officeart/2008/layout/LinedList"/>
    <dgm:cxn modelId="{87FC8FA9-941D-4038-B66C-047E1C65A29F}" srcId="{50A17B98-72FD-4531-B0C9-1EAA98562F12}" destId="{F4E2D160-C3FC-46F2-9869-F632B4428533}" srcOrd="0" destOrd="0" parTransId="{CF5D6CC0-6B40-4204-99DD-0BC1176F3F1F}" sibTransId="{BA2B0B69-19CC-4BC8-9A68-1BDF2256997B}"/>
    <dgm:cxn modelId="{66408CB4-F358-4521-93E6-858B7D7B5393}" srcId="{88E1D1B2-8D1A-4D43-84E8-60F99DD0B5E9}" destId="{7B9C9C3A-B97A-4463-BF2F-EA923D0DCC43}" srcOrd="3" destOrd="0" parTransId="{FE858779-728A-4A42-9D44-388E4169AE6F}" sibTransId="{025402FC-8DB2-44D3-BA31-5FE1A2F24C4D}"/>
    <dgm:cxn modelId="{9E319FCC-241E-491C-9C44-D4073FC02830}" srcId="{DDC2F905-16AE-4182-855B-6B480A681408}" destId="{02160CCB-60C7-4C58-9037-0E8DBD55C3A8}" srcOrd="0" destOrd="0" parTransId="{5AD140A7-05DA-42CE-8432-DFA7DB922796}" sibTransId="{E07FB365-91F1-4CAF-AE7F-180B0C46B936}"/>
    <dgm:cxn modelId="{42E0B9DC-82CB-40CF-83FB-CE03C3F4284B}" type="presOf" srcId="{42FED43F-2DAF-4B23-BC15-3867E4664F07}" destId="{2C095A04-5363-4B72-B119-3C3C83A12DF1}" srcOrd="0" destOrd="0" presId="urn:microsoft.com/office/officeart/2008/layout/LinedList"/>
    <dgm:cxn modelId="{7999D3E7-7AA9-4B73-BE3E-984E14169488}" srcId="{88E1D1B2-8D1A-4D43-84E8-60F99DD0B5E9}" destId="{4975586F-ECEF-430B-8BD1-C4926B11E883}" srcOrd="2" destOrd="0" parTransId="{EA0076D4-C1E6-4E1C-8CBD-B3978885C8E7}" sibTransId="{6B948F8C-9BCB-4AE5-A427-A2B48BFD6D98}"/>
    <dgm:cxn modelId="{E53102FA-CE00-4F9A-9664-099C02E66EE8}" srcId="{7B9C9C3A-B97A-4463-BF2F-EA923D0DCC43}" destId="{984C343A-C36D-48F0-A5D7-A1B4141A0035}" srcOrd="0" destOrd="0" parTransId="{6D84A998-3862-4BA3-9D6A-F2A3C69C2D0B}" sibTransId="{E1401193-812E-440A-98C9-7E66C67B2BBD}"/>
    <dgm:cxn modelId="{47E87DFB-7A80-4D57-B510-B0F3FA585D72}" srcId="{4975586F-ECEF-430B-8BD1-C4926B11E883}" destId="{7719BCE0-DB84-4690-8135-7718E1A3FF78}" srcOrd="0" destOrd="0" parTransId="{ACA24D0C-AA83-4143-B4CE-42B78E4F6A63}" sibTransId="{C822044B-5CA4-4A30-81CF-B0B35A06D3F0}"/>
    <dgm:cxn modelId="{3168B7FB-B93E-4ACE-961E-936145748A8B}" srcId="{88E1D1B2-8D1A-4D43-84E8-60F99DD0B5E9}" destId="{DDC2F905-16AE-4182-855B-6B480A681408}" srcOrd="0" destOrd="0" parTransId="{2574FF1B-331B-48F6-8CD6-9D7F1CEDCA27}" sibTransId="{4AFFF627-1EA9-4862-A463-92B0941252C9}"/>
    <dgm:cxn modelId="{1AB331FF-658B-4240-A0A8-AFF209916A0B}" srcId="{88E1D1B2-8D1A-4D43-84E8-60F99DD0B5E9}" destId="{50A17B98-72FD-4531-B0C9-1EAA98562F12}" srcOrd="4" destOrd="0" parTransId="{512FE777-F713-47CD-B936-D293F9E1F0AD}" sibTransId="{B1934A9F-83E6-4F53-BAC1-7DA0681D1270}"/>
    <dgm:cxn modelId="{5714C99B-AC5B-4890-82D4-1053539F8714}" type="presParOf" srcId="{42663FC1-66C6-4B46-853F-6A4498157F84}" destId="{A47FE12C-3FD7-4B67-B0C7-CED37A66095D}" srcOrd="0" destOrd="0" presId="urn:microsoft.com/office/officeart/2008/layout/LinedList"/>
    <dgm:cxn modelId="{5131C843-8DA2-45C6-A206-1CCD9098A1A7}" type="presParOf" srcId="{42663FC1-66C6-4B46-853F-6A4498157F84}" destId="{F7FCA523-1A92-4545-ACD4-929C51E76F3E}" srcOrd="1" destOrd="0" presId="urn:microsoft.com/office/officeart/2008/layout/LinedList"/>
    <dgm:cxn modelId="{64B526F6-EC3B-4257-B207-6A6A0BAE81DB}" type="presParOf" srcId="{F7FCA523-1A92-4545-ACD4-929C51E76F3E}" destId="{65FF24DC-DB20-4A19-865E-D349F675AD73}" srcOrd="0" destOrd="0" presId="urn:microsoft.com/office/officeart/2008/layout/LinedList"/>
    <dgm:cxn modelId="{6F037088-70B1-44CC-B25F-D994E0B16AAE}" type="presParOf" srcId="{F7FCA523-1A92-4545-ACD4-929C51E76F3E}" destId="{BDC5CFC7-9CE8-4389-9FF8-532D3FFC6061}" srcOrd="1" destOrd="0" presId="urn:microsoft.com/office/officeart/2008/layout/LinedList"/>
    <dgm:cxn modelId="{10CFC84D-BD9A-41E1-BC6F-0B4208919892}" type="presParOf" srcId="{BDC5CFC7-9CE8-4389-9FF8-532D3FFC6061}" destId="{84188FF4-88A9-4D91-B81B-83AC09897636}" srcOrd="0" destOrd="0" presId="urn:microsoft.com/office/officeart/2008/layout/LinedList"/>
    <dgm:cxn modelId="{FCEC80E3-E30B-41BD-8DEA-C96CAA01A13E}" type="presParOf" srcId="{BDC5CFC7-9CE8-4389-9FF8-532D3FFC6061}" destId="{1ADABFB9-8BF9-4BAF-A412-2A666853DBFA}" srcOrd="1" destOrd="0" presId="urn:microsoft.com/office/officeart/2008/layout/LinedList"/>
    <dgm:cxn modelId="{9F2D68F7-DAF1-4BB0-B196-94D029320D21}" type="presParOf" srcId="{1ADABFB9-8BF9-4BAF-A412-2A666853DBFA}" destId="{865FD2FD-C5AB-430A-B8FE-2FEA51386116}" srcOrd="0" destOrd="0" presId="urn:microsoft.com/office/officeart/2008/layout/LinedList"/>
    <dgm:cxn modelId="{C40D6B63-E8EB-46B2-90A6-105B714878E3}" type="presParOf" srcId="{1ADABFB9-8BF9-4BAF-A412-2A666853DBFA}" destId="{2A88C596-2FD7-42E1-99CB-2703126AAF30}" srcOrd="1" destOrd="0" presId="urn:microsoft.com/office/officeart/2008/layout/LinedList"/>
    <dgm:cxn modelId="{9FFA7FBB-6FE0-404D-89B2-C4BEF9A8ECAE}" type="presParOf" srcId="{1ADABFB9-8BF9-4BAF-A412-2A666853DBFA}" destId="{8593744D-3641-4271-9B38-27F8499BFAA9}" srcOrd="2" destOrd="0" presId="urn:microsoft.com/office/officeart/2008/layout/LinedList"/>
    <dgm:cxn modelId="{5A0594A3-949D-422B-ADB4-24C0E6A60409}" type="presParOf" srcId="{BDC5CFC7-9CE8-4389-9FF8-532D3FFC6061}" destId="{D17C6002-B884-490E-AACF-F74329DB3590}" srcOrd="2" destOrd="0" presId="urn:microsoft.com/office/officeart/2008/layout/LinedList"/>
    <dgm:cxn modelId="{8A87D027-ABC8-4D8C-B2C5-9D676D62E7A4}" type="presParOf" srcId="{BDC5CFC7-9CE8-4389-9FF8-532D3FFC6061}" destId="{F16034E9-A45F-47FA-B53E-025E90E0E9A6}" srcOrd="3" destOrd="0" presId="urn:microsoft.com/office/officeart/2008/layout/LinedList"/>
    <dgm:cxn modelId="{F986DBB9-530C-4553-A2DE-D41795E57439}" type="presParOf" srcId="{BDC5CFC7-9CE8-4389-9FF8-532D3FFC6061}" destId="{C81C666A-8431-423B-9391-232F36986F63}" srcOrd="4" destOrd="0" presId="urn:microsoft.com/office/officeart/2008/layout/LinedList"/>
    <dgm:cxn modelId="{77C294AF-2895-4A94-A278-D2D6B52AB811}" type="presParOf" srcId="{C81C666A-8431-423B-9391-232F36986F63}" destId="{9481E206-9974-4D41-9BA9-413A47A86BB5}" srcOrd="0" destOrd="0" presId="urn:microsoft.com/office/officeart/2008/layout/LinedList"/>
    <dgm:cxn modelId="{12FF62B3-A68B-4C56-93CC-D64EE9B27323}" type="presParOf" srcId="{C81C666A-8431-423B-9391-232F36986F63}" destId="{253F4B04-E749-4CE7-85EF-6F7A2BDBD825}" srcOrd="1" destOrd="0" presId="urn:microsoft.com/office/officeart/2008/layout/LinedList"/>
    <dgm:cxn modelId="{5C6564F4-BA1E-461A-ABAD-DD31D28010ED}" type="presParOf" srcId="{C81C666A-8431-423B-9391-232F36986F63}" destId="{07D1A31C-5BDE-4498-B007-BA4FAFCF3FA3}" srcOrd="2" destOrd="0" presId="urn:microsoft.com/office/officeart/2008/layout/LinedList"/>
    <dgm:cxn modelId="{CBA54EDA-147E-4A8F-AD4B-20A507579012}" type="presParOf" srcId="{BDC5CFC7-9CE8-4389-9FF8-532D3FFC6061}" destId="{A1D1C727-E23B-44C5-90C1-D6F2ED0A7785}" srcOrd="5" destOrd="0" presId="urn:microsoft.com/office/officeart/2008/layout/LinedList"/>
    <dgm:cxn modelId="{B1E67961-9CF8-4E10-98D2-AE9001B29DD2}" type="presParOf" srcId="{BDC5CFC7-9CE8-4389-9FF8-532D3FFC6061}" destId="{4EE26392-59D5-4150-BEFC-0F568464DD5F}" srcOrd="6" destOrd="0" presId="urn:microsoft.com/office/officeart/2008/layout/LinedList"/>
    <dgm:cxn modelId="{00926C1B-4DCF-457A-BA66-6F9CA6BB23C8}" type="presParOf" srcId="{42663FC1-66C6-4B46-853F-6A4498157F84}" destId="{67A27DC1-0A99-4C3F-8830-5F2C2CAA1CE9}" srcOrd="2" destOrd="0" presId="urn:microsoft.com/office/officeart/2008/layout/LinedList"/>
    <dgm:cxn modelId="{9EB1A387-6028-4DFF-8834-CCFDB74EE09F}" type="presParOf" srcId="{42663FC1-66C6-4B46-853F-6A4498157F84}" destId="{BD11D90E-96EE-4B7B-AD0C-5DFB9D3283B9}" srcOrd="3" destOrd="0" presId="urn:microsoft.com/office/officeart/2008/layout/LinedList"/>
    <dgm:cxn modelId="{1A82D934-83B5-4A45-BF6C-AE48718769B7}" type="presParOf" srcId="{BD11D90E-96EE-4B7B-AD0C-5DFB9D3283B9}" destId="{EDED24AB-FC6C-4AA9-A128-6884B022D052}" srcOrd="0" destOrd="0" presId="urn:microsoft.com/office/officeart/2008/layout/LinedList"/>
    <dgm:cxn modelId="{3CAAD9F3-CDA9-4DD1-9055-CFCAD589D8B9}" type="presParOf" srcId="{BD11D90E-96EE-4B7B-AD0C-5DFB9D3283B9}" destId="{4A7AB73C-144F-4525-BA99-ED0C5C601537}" srcOrd="1" destOrd="0" presId="urn:microsoft.com/office/officeart/2008/layout/LinedList"/>
    <dgm:cxn modelId="{164F775C-9881-480A-85A8-32FD2169FB4A}" type="presParOf" srcId="{4A7AB73C-144F-4525-BA99-ED0C5C601537}" destId="{C36D5D1C-2D83-4D60-A829-7099854991D8}" srcOrd="0" destOrd="0" presId="urn:microsoft.com/office/officeart/2008/layout/LinedList"/>
    <dgm:cxn modelId="{38D27DEA-82BB-4CFE-A290-0114D0821185}" type="presParOf" srcId="{4A7AB73C-144F-4525-BA99-ED0C5C601537}" destId="{8834F1E2-3E3B-42FE-B17F-8B6D4E2DAF67}" srcOrd="1" destOrd="0" presId="urn:microsoft.com/office/officeart/2008/layout/LinedList"/>
    <dgm:cxn modelId="{CED8214E-5CA6-4914-A714-ADB3C375BA46}" type="presParOf" srcId="{8834F1E2-3E3B-42FE-B17F-8B6D4E2DAF67}" destId="{C0BF4AF9-71E9-4EA7-887F-81BDF906B559}" srcOrd="0" destOrd="0" presId="urn:microsoft.com/office/officeart/2008/layout/LinedList"/>
    <dgm:cxn modelId="{264E5914-9CEA-4726-813E-D6663F56C64A}" type="presParOf" srcId="{8834F1E2-3E3B-42FE-B17F-8B6D4E2DAF67}" destId="{2C095A04-5363-4B72-B119-3C3C83A12DF1}" srcOrd="1" destOrd="0" presId="urn:microsoft.com/office/officeart/2008/layout/LinedList"/>
    <dgm:cxn modelId="{598C75E9-6CE5-48FB-A913-5C319F982F5E}" type="presParOf" srcId="{8834F1E2-3E3B-42FE-B17F-8B6D4E2DAF67}" destId="{8A22DA0C-4C51-4862-977F-830F6D4B3A22}" srcOrd="2" destOrd="0" presId="urn:microsoft.com/office/officeart/2008/layout/LinedList"/>
    <dgm:cxn modelId="{2C74639F-4623-41F9-9D8C-A4FE4381E53D}" type="presParOf" srcId="{4A7AB73C-144F-4525-BA99-ED0C5C601537}" destId="{4FD9465A-8820-492D-B01B-6B702CE2981A}" srcOrd="2" destOrd="0" presId="urn:microsoft.com/office/officeart/2008/layout/LinedList"/>
    <dgm:cxn modelId="{5AD990E8-C7ED-450E-BC72-C27056E87CF8}" type="presParOf" srcId="{4A7AB73C-144F-4525-BA99-ED0C5C601537}" destId="{D88617CD-D627-4691-A4C9-F3650EA296DD}" srcOrd="3" destOrd="0" presId="urn:microsoft.com/office/officeart/2008/layout/LinedList"/>
    <dgm:cxn modelId="{D1494470-EAD4-4070-8BF7-BE8E9A3FCDC3}" type="presParOf" srcId="{42663FC1-66C6-4B46-853F-6A4498157F84}" destId="{B954895E-EBB0-41C2-BC13-58A5BD949538}" srcOrd="4" destOrd="0" presId="urn:microsoft.com/office/officeart/2008/layout/LinedList"/>
    <dgm:cxn modelId="{27D86369-47A5-4914-A8EA-7BCB40FAD52B}" type="presParOf" srcId="{42663FC1-66C6-4B46-853F-6A4498157F84}" destId="{0951B25C-E1C5-4686-A47F-25AD90BF8361}" srcOrd="5" destOrd="0" presId="urn:microsoft.com/office/officeart/2008/layout/LinedList"/>
    <dgm:cxn modelId="{D56F7676-F780-469A-AB9C-CCE6C6470F63}" type="presParOf" srcId="{0951B25C-E1C5-4686-A47F-25AD90BF8361}" destId="{724AB8AD-F646-439B-AAB1-2E90E36B7545}" srcOrd="0" destOrd="0" presId="urn:microsoft.com/office/officeart/2008/layout/LinedList"/>
    <dgm:cxn modelId="{961480B7-88EB-40AE-9A73-29855D8FBE61}" type="presParOf" srcId="{0951B25C-E1C5-4686-A47F-25AD90BF8361}" destId="{AED5FFBB-0A45-4698-95D8-1DE481881102}" srcOrd="1" destOrd="0" presId="urn:microsoft.com/office/officeart/2008/layout/LinedList"/>
    <dgm:cxn modelId="{C1690103-A4B2-4D8B-B736-611A38520B3A}" type="presParOf" srcId="{AED5FFBB-0A45-4698-95D8-1DE481881102}" destId="{25064FF4-3DC2-4332-BDAC-1BE34E9AE354}" srcOrd="0" destOrd="0" presId="urn:microsoft.com/office/officeart/2008/layout/LinedList"/>
    <dgm:cxn modelId="{17680AE8-FA26-4107-B7B1-AB3B37122D9F}" type="presParOf" srcId="{AED5FFBB-0A45-4698-95D8-1DE481881102}" destId="{75C84F6D-6EC6-46C8-B98A-7580FBE074C1}" srcOrd="1" destOrd="0" presId="urn:microsoft.com/office/officeart/2008/layout/LinedList"/>
    <dgm:cxn modelId="{8BC62727-AAC0-4EC6-81CE-CFF3AB320D36}" type="presParOf" srcId="{75C84F6D-6EC6-46C8-B98A-7580FBE074C1}" destId="{08C1B9A8-EF39-424C-B43C-9FA53A367F51}" srcOrd="0" destOrd="0" presId="urn:microsoft.com/office/officeart/2008/layout/LinedList"/>
    <dgm:cxn modelId="{29EB872E-B202-47A3-8C18-2CE18E0E63FF}" type="presParOf" srcId="{75C84F6D-6EC6-46C8-B98A-7580FBE074C1}" destId="{DFE66F71-6E32-4B54-ABF1-D3C50341DAD9}" srcOrd="1" destOrd="0" presId="urn:microsoft.com/office/officeart/2008/layout/LinedList"/>
    <dgm:cxn modelId="{CE5811EF-7956-46B4-9B52-9C078609B168}" type="presParOf" srcId="{75C84F6D-6EC6-46C8-B98A-7580FBE074C1}" destId="{4199E51C-CC16-4F7C-BC7E-832D7A4A3D2B}" srcOrd="2" destOrd="0" presId="urn:microsoft.com/office/officeart/2008/layout/LinedList"/>
    <dgm:cxn modelId="{306BA18E-EE0E-4AAE-ABCD-F90DE6FD3A3A}" type="presParOf" srcId="{AED5FFBB-0A45-4698-95D8-1DE481881102}" destId="{FCEA80A8-9B26-4E50-9E17-219B75F45AF0}" srcOrd="2" destOrd="0" presId="urn:microsoft.com/office/officeart/2008/layout/LinedList"/>
    <dgm:cxn modelId="{FF4DA517-2952-4F3A-B8A6-8F2ED74DD387}" type="presParOf" srcId="{AED5FFBB-0A45-4698-95D8-1DE481881102}" destId="{0B98042A-14EA-4447-BA8D-9AC6044D7204}" srcOrd="3" destOrd="0" presId="urn:microsoft.com/office/officeart/2008/layout/LinedList"/>
    <dgm:cxn modelId="{9DDE3D95-64D8-4DAA-BD9C-C20D4310011C}" type="presParOf" srcId="{42663FC1-66C6-4B46-853F-6A4498157F84}" destId="{886014CF-5FC1-4CDE-BC62-2BF43B594B74}" srcOrd="6" destOrd="0" presId="urn:microsoft.com/office/officeart/2008/layout/LinedList"/>
    <dgm:cxn modelId="{2110934B-3CAE-42EF-97E1-6B781EC5EE59}" type="presParOf" srcId="{42663FC1-66C6-4B46-853F-6A4498157F84}" destId="{2B67316B-CABA-47C7-8565-8ECBF1A33D20}" srcOrd="7" destOrd="0" presId="urn:microsoft.com/office/officeart/2008/layout/LinedList"/>
    <dgm:cxn modelId="{5DDA4D1A-40FA-46E4-BB73-B547B778F548}" type="presParOf" srcId="{2B67316B-CABA-47C7-8565-8ECBF1A33D20}" destId="{D6CA83C8-F230-4C65-9136-1976D1E0BE40}" srcOrd="0" destOrd="0" presId="urn:microsoft.com/office/officeart/2008/layout/LinedList"/>
    <dgm:cxn modelId="{54AC3D6D-AFAE-406E-A96D-9E13CDD437AE}" type="presParOf" srcId="{2B67316B-CABA-47C7-8565-8ECBF1A33D20}" destId="{F69FFB66-4C55-401B-971C-DFF1E3C62462}" srcOrd="1" destOrd="0" presId="urn:microsoft.com/office/officeart/2008/layout/LinedList"/>
    <dgm:cxn modelId="{BF88F213-2FBA-4C08-A301-17AF53700157}" type="presParOf" srcId="{F69FFB66-4C55-401B-971C-DFF1E3C62462}" destId="{4120A33C-ACA0-4D71-B6DA-5EA6E91186F9}" srcOrd="0" destOrd="0" presId="urn:microsoft.com/office/officeart/2008/layout/LinedList"/>
    <dgm:cxn modelId="{ACC5BAE4-97F8-43A2-B1ED-73F77E15B20A}" type="presParOf" srcId="{F69FFB66-4C55-401B-971C-DFF1E3C62462}" destId="{7AA17A4C-4ED9-47FD-9011-4A4A6BD3955A}" srcOrd="1" destOrd="0" presId="urn:microsoft.com/office/officeart/2008/layout/LinedList"/>
    <dgm:cxn modelId="{74D2F7DA-3482-432D-8E61-C398F0688F75}" type="presParOf" srcId="{7AA17A4C-4ED9-47FD-9011-4A4A6BD3955A}" destId="{378A07AD-B495-445E-A80D-50C36E6B800B}" srcOrd="0" destOrd="0" presId="urn:microsoft.com/office/officeart/2008/layout/LinedList"/>
    <dgm:cxn modelId="{F5D9C8CD-516D-418D-A0CA-E9AFC7433C2C}" type="presParOf" srcId="{7AA17A4C-4ED9-47FD-9011-4A4A6BD3955A}" destId="{A9D16B27-EB9B-4393-AD05-6727B0DE9D2B}" srcOrd="1" destOrd="0" presId="urn:microsoft.com/office/officeart/2008/layout/LinedList"/>
    <dgm:cxn modelId="{C0987283-065B-4FBA-ABB9-F52ACDABDF4A}" type="presParOf" srcId="{7AA17A4C-4ED9-47FD-9011-4A4A6BD3955A}" destId="{A6530B84-54A4-4A51-B7CC-DAF4BCD03750}" srcOrd="2" destOrd="0" presId="urn:microsoft.com/office/officeart/2008/layout/LinedList"/>
    <dgm:cxn modelId="{3DFE4AD8-E157-4248-96B9-CCF57B644603}" type="presParOf" srcId="{F69FFB66-4C55-401B-971C-DFF1E3C62462}" destId="{32C2ADCF-F954-4CA4-B2F3-A25BB8D71B8D}" srcOrd="2" destOrd="0" presId="urn:microsoft.com/office/officeart/2008/layout/LinedList"/>
    <dgm:cxn modelId="{39F443EA-2C4F-446B-9635-8A57484CC11F}" type="presParOf" srcId="{F69FFB66-4C55-401B-971C-DFF1E3C62462}" destId="{624317FB-214B-419C-9169-3523148D4091}" srcOrd="3" destOrd="0" presId="urn:microsoft.com/office/officeart/2008/layout/LinedList"/>
    <dgm:cxn modelId="{1CA9A7FB-1BD7-43E9-8E60-DE2D3BF40E68}" type="presParOf" srcId="{42663FC1-66C6-4B46-853F-6A4498157F84}" destId="{A5E16AA8-FB7F-4F0C-9CE9-11424EC08E7F}" srcOrd="8" destOrd="0" presId="urn:microsoft.com/office/officeart/2008/layout/LinedList"/>
    <dgm:cxn modelId="{FD7112CA-869F-4AFE-A550-8606ABCF7973}" type="presParOf" srcId="{42663FC1-66C6-4B46-853F-6A4498157F84}" destId="{EF98A136-D333-4035-A193-9D897FC1055A}" srcOrd="9" destOrd="0" presId="urn:microsoft.com/office/officeart/2008/layout/LinedList"/>
    <dgm:cxn modelId="{641E0943-DC6C-4802-8983-E92ECC7C8B42}" type="presParOf" srcId="{EF98A136-D333-4035-A193-9D897FC1055A}" destId="{170FB66D-5B85-43E9-ADD4-5B77438188D7}" srcOrd="0" destOrd="0" presId="urn:microsoft.com/office/officeart/2008/layout/LinedList"/>
    <dgm:cxn modelId="{BC4596B0-A8F3-44F1-BDC2-3ACE63AB0696}" type="presParOf" srcId="{EF98A136-D333-4035-A193-9D897FC1055A}" destId="{53C57C2D-8800-4EEF-B148-687764BC092D}" srcOrd="1" destOrd="0" presId="urn:microsoft.com/office/officeart/2008/layout/LinedList"/>
    <dgm:cxn modelId="{92ED50C5-2419-4CA5-9C6C-9016DC16DAE9}" type="presParOf" srcId="{53C57C2D-8800-4EEF-B148-687764BC092D}" destId="{3F71E837-3080-49B4-92F7-C578FB186B24}" srcOrd="0" destOrd="0" presId="urn:microsoft.com/office/officeart/2008/layout/LinedList"/>
    <dgm:cxn modelId="{03A577CE-CF92-465C-B3D5-0D8B7BEBE027}" type="presParOf" srcId="{53C57C2D-8800-4EEF-B148-687764BC092D}" destId="{2BA2EB6F-5560-45B5-8B19-4AFC3DC3EDA6}" srcOrd="1" destOrd="0" presId="urn:microsoft.com/office/officeart/2008/layout/LinedList"/>
    <dgm:cxn modelId="{08860C99-DA1D-49C7-A992-B230CFB3A689}" type="presParOf" srcId="{2BA2EB6F-5560-45B5-8B19-4AFC3DC3EDA6}" destId="{4D8B3BAD-B511-4BEA-9C38-181571FDF8C7}" srcOrd="0" destOrd="0" presId="urn:microsoft.com/office/officeart/2008/layout/LinedList"/>
    <dgm:cxn modelId="{2AA801D4-56A7-414E-B793-D3EC6BEFFD14}" type="presParOf" srcId="{2BA2EB6F-5560-45B5-8B19-4AFC3DC3EDA6}" destId="{9CB93154-55D2-43EA-9D40-2E50FA4AF348}" srcOrd="1" destOrd="0" presId="urn:microsoft.com/office/officeart/2008/layout/LinedList"/>
    <dgm:cxn modelId="{15FB97FC-5A1D-4701-A3AE-E534B9C3030B}" type="presParOf" srcId="{2BA2EB6F-5560-45B5-8B19-4AFC3DC3EDA6}" destId="{895E721B-1B77-4838-97C7-0B86F54427B4}" srcOrd="2" destOrd="0" presId="urn:microsoft.com/office/officeart/2008/layout/LinedList"/>
    <dgm:cxn modelId="{31DE640B-0BF7-44BB-9AD2-60D687D3583C}" type="presParOf" srcId="{53C57C2D-8800-4EEF-B148-687764BC092D}" destId="{063EE822-96BF-4CF6-9F6D-5A0D58B38E4C}" srcOrd="2" destOrd="0" presId="urn:microsoft.com/office/officeart/2008/layout/LinedList"/>
    <dgm:cxn modelId="{FFE65CB2-C567-44D4-AF75-1F82E71B5C16}" type="presParOf" srcId="{53C57C2D-8800-4EEF-B148-687764BC092D}" destId="{2278AFB3-A9A8-474D-B7E7-1B2165324130}"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C1DCD7-A03C-49F6-A5B1-953F3CAF2D1B}"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C385FF80-CEE0-4F2C-B8F9-2CBE01D96863}">
      <dgm:prSet phldrT="[Text]"/>
      <dgm:spPr/>
      <dgm:t>
        <a:bodyPr/>
        <a:lstStyle/>
        <a:p>
          <a:r>
            <a:rPr lang="en-US" dirty="0"/>
            <a:t>Software project tracking and control</a:t>
          </a:r>
        </a:p>
      </dgm:t>
    </dgm:pt>
    <dgm:pt modelId="{CCDF63AE-6B65-4AB0-ABCA-7A1860395C4F}" type="parTrans" cxnId="{9AE085B0-A6CE-4CED-A6C7-619A157DD615}">
      <dgm:prSet/>
      <dgm:spPr/>
      <dgm:t>
        <a:bodyPr/>
        <a:lstStyle/>
        <a:p>
          <a:endParaRPr lang="en-US"/>
        </a:p>
      </dgm:t>
    </dgm:pt>
    <dgm:pt modelId="{6C168EBF-4CF5-4C1B-97CD-82030C97A02B}" type="sibTrans" cxnId="{9AE085B0-A6CE-4CED-A6C7-619A157DD615}">
      <dgm:prSet/>
      <dgm:spPr/>
      <dgm:t>
        <a:bodyPr/>
        <a:lstStyle/>
        <a:p>
          <a:endParaRPr lang="en-US"/>
        </a:p>
      </dgm:t>
    </dgm:pt>
    <dgm:pt modelId="{C5932AD6-DE61-419F-8ADE-83C03747C8BC}">
      <dgm:prSet/>
      <dgm:spPr/>
      <dgm:t>
        <a:bodyPr/>
        <a:lstStyle/>
        <a:p>
          <a:r>
            <a:rPr lang="en-US"/>
            <a:t>Risk Management</a:t>
          </a:r>
          <a:endParaRPr lang="en-US" dirty="0"/>
        </a:p>
      </dgm:t>
    </dgm:pt>
    <dgm:pt modelId="{56950C8B-3C72-4026-A8CA-7A161470E0D7}" type="parTrans" cxnId="{58C6FE09-4125-4C97-804D-FD23BBD86CAF}">
      <dgm:prSet/>
      <dgm:spPr/>
      <dgm:t>
        <a:bodyPr/>
        <a:lstStyle/>
        <a:p>
          <a:endParaRPr lang="en-US"/>
        </a:p>
      </dgm:t>
    </dgm:pt>
    <dgm:pt modelId="{314316EC-04A2-4614-8395-C5E6D5476E38}" type="sibTrans" cxnId="{58C6FE09-4125-4C97-804D-FD23BBD86CAF}">
      <dgm:prSet/>
      <dgm:spPr/>
      <dgm:t>
        <a:bodyPr/>
        <a:lstStyle/>
        <a:p>
          <a:endParaRPr lang="en-US"/>
        </a:p>
      </dgm:t>
    </dgm:pt>
    <dgm:pt modelId="{230E4264-E099-42FF-9C93-C7E5A2D63A6C}">
      <dgm:prSet/>
      <dgm:spPr/>
      <dgm:t>
        <a:bodyPr/>
        <a:lstStyle/>
        <a:p>
          <a:r>
            <a:rPr lang="en-US" dirty="0"/>
            <a:t>Software Quality Assurance</a:t>
          </a:r>
        </a:p>
      </dgm:t>
    </dgm:pt>
    <dgm:pt modelId="{6410C446-92DC-4530-AD5E-260EDED65A35}" type="parTrans" cxnId="{5F296CF1-D830-4975-85F8-46AD886DFAE8}">
      <dgm:prSet/>
      <dgm:spPr/>
      <dgm:t>
        <a:bodyPr/>
        <a:lstStyle/>
        <a:p>
          <a:endParaRPr lang="en-US"/>
        </a:p>
      </dgm:t>
    </dgm:pt>
    <dgm:pt modelId="{2FB0B219-3233-40BD-A41B-AECC35362036}" type="sibTrans" cxnId="{5F296CF1-D830-4975-85F8-46AD886DFAE8}">
      <dgm:prSet/>
      <dgm:spPr/>
      <dgm:t>
        <a:bodyPr/>
        <a:lstStyle/>
        <a:p>
          <a:endParaRPr lang="en-US"/>
        </a:p>
      </dgm:t>
    </dgm:pt>
    <dgm:pt modelId="{B9110362-ED9D-4C84-92CE-177D14DAD109}">
      <dgm:prSet/>
      <dgm:spPr/>
      <dgm:t>
        <a:bodyPr/>
        <a:lstStyle/>
        <a:p>
          <a:r>
            <a:rPr lang="en-US"/>
            <a:t>Technical Reviews</a:t>
          </a:r>
          <a:endParaRPr lang="en-US" dirty="0"/>
        </a:p>
      </dgm:t>
    </dgm:pt>
    <dgm:pt modelId="{CB7FF3E0-4299-4267-B497-A8031A1B9602}" type="parTrans" cxnId="{E786F78D-5AF6-40C1-9A40-50BE59483088}">
      <dgm:prSet/>
      <dgm:spPr/>
      <dgm:t>
        <a:bodyPr/>
        <a:lstStyle/>
        <a:p>
          <a:endParaRPr lang="en-US"/>
        </a:p>
      </dgm:t>
    </dgm:pt>
    <dgm:pt modelId="{2AF69F17-8A06-4106-83A4-DDD8EC3B69CB}" type="sibTrans" cxnId="{E786F78D-5AF6-40C1-9A40-50BE59483088}">
      <dgm:prSet/>
      <dgm:spPr/>
      <dgm:t>
        <a:bodyPr/>
        <a:lstStyle/>
        <a:p>
          <a:endParaRPr lang="en-US"/>
        </a:p>
      </dgm:t>
    </dgm:pt>
    <dgm:pt modelId="{A2966F6F-7208-476A-BE22-DDC5224B743A}">
      <dgm:prSet/>
      <dgm:spPr/>
      <dgm:t>
        <a:bodyPr/>
        <a:lstStyle/>
        <a:p>
          <a:r>
            <a:rPr lang="en-US"/>
            <a:t>Measurement</a:t>
          </a:r>
          <a:endParaRPr lang="en-US" dirty="0"/>
        </a:p>
      </dgm:t>
    </dgm:pt>
    <dgm:pt modelId="{2E06924B-8A5B-4BA6-AA02-1763C440BFF4}" type="parTrans" cxnId="{F8DE06D2-C0C0-4781-9C58-30CD4828EDDC}">
      <dgm:prSet/>
      <dgm:spPr/>
      <dgm:t>
        <a:bodyPr/>
        <a:lstStyle/>
        <a:p>
          <a:endParaRPr lang="en-US"/>
        </a:p>
      </dgm:t>
    </dgm:pt>
    <dgm:pt modelId="{DF55CC13-3E14-4384-BE64-93DF889E2D0E}" type="sibTrans" cxnId="{F8DE06D2-C0C0-4781-9C58-30CD4828EDDC}">
      <dgm:prSet/>
      <dgm:spPr/>
      <dgm:t>
        <a:bodyPr/>
        <a:lstStyle/>
        <a:p>
          <a:endParaRPr lang="en-US"/>
        </a:p>
      </dgm:t>
    </dgm:pt>
    <dgm:pt modelId="{A7D033F7-D321-4489-B8A7-DCCE5F8272BF}">
      <dgm:prSet/>
      <dgm:spPr/>
      <dgm:t>
        <a:bodyPr/>
        <a:lstStyle/>
        <a:p>
          <a:r>
            <a:rPr lang="en-US"/>
            <a:t>Software Configuration Management</a:t>
          </a:r>
          <a:endParaRPr lang="en-US" dirty="0"/>
        </a:p>
      </dgm:t>
    </dgm:pt>
    <dgm:pt modelId="{C70E1B97-3178-47DE-BFF1-31F9BBE7F116}" type="parTrans" cxnId="{2C17F79F-5E42-42D9-BF8F-FEB0D6926C68}">
      <dgm:prSet/>
      <dgm:spPr/>
      <dgm:t>
        <a:bodyPr/>
        <a:lstStyle/>
        <a:p>
          <a:endParaRPr lang="en-US"/>
        </a:p>
      </dgm:t>
    </dgm:pt>
    <dgm:pt modelId="{9E9DF2F9-FD75-46BE-A7CD-45C506AD3953}" type="sibTrans" cxnId="{2C17F79F-5E42-42D9-BF8F-FEB0D6926C68}">
      <dgm:prSet/>
      <dgm:spPr/>
      <dgm:t>
        <a:bodyPr/>
        <a:lstStyle/>
        <a:p>
          <a:endParaRPr lang="en-US"/>
        </a:p>
      </dgm:t>
    </dgm:pt>
    <dgm:pt modelId="{3C03369C-F46C-464C-A84D-AD3B58D4B15F}">
      <dgm:prSet/>
      <dgm:spPr/>
      <dgm:t>
        <a:bodyPr/>
        <a:lstStyle/>
        <a:p>
          <a:r>
            <a:rPr lang="en-US"/>
            <a:t>Reusability management</a:t>
          </a:r>
          <a:endParaRPr lang="en-US" dirty="0"/>
        </a:p>
      </dgm:t>
    </dgm:pt>
    <dgm:pt modelId="{718406DE-ECFE-46D5-9415-8AD7E5879BFE}" type="parTrans" cxnId="{0F46ED3F-B81C-4A1D-8CF2-6FA53330C8EF}">
      <dgm:prSet/>
      <dgm:spPr/>
      <dgm:t>
        <a:bodyPr/>
        <a:lstStyle/>
        <a:p>
          <a:endParaRPr lang="en-US"/>
        </a:p>
      </dgm:t>
    </dgm:pt>
    <dgm:pt modelId="{51D13DFC-D887-40AF-823C-6FCB3E0BEB77}" type="sibTrans" cxnId="{0F46ED3F-B81C-4A1D-8CF2-6FA53330C8EF}">
      <dgm:prSet/>
      <dgm:spPr/>
      <dgm:t>
        <a:bodyPr/>
        <a:lstStyle/>
        <a:p>
          <a:endParaRPr lang="en-US"/>
        </a:p>
      </dgm:t>
    </dgm:pt>
    <dgm:pt modelId="{9F089E87-8BD4-4752-803D-D5B0DE172F22}">
      <dgm:prSet/>
      <dgm:spPr/>
      <dgm:t>
        <a:bodyPr/>
        <a:lstStyle/>
        <a:p>
          <a:r>
            <a:rPr lang="en-US"/>
            <a:t>Work product preparation and Management</a:t>
          </a:r>
          <a:endParaRPr lang="en-US" dirty="0"/>
        </a:p>
      </dgm:t>
    </dgm:pt>
    <dgm:pt modelId="{E3A25FD9-0492-4E0A-9001-3D1A9C9DF68F}" type="parTrans" cxnId="{20BD09CC-FB0D-43B7-A1BB-FB3973EE81A7}">
      <dgm:prSet/>
      <dgm:spPr/>
      <dgm:t>
        <a:bodyPr/>
        <a:lstStyle/>
        <a:p>
          <a:endParaRPr lang="en-US"/>
        </a:p>
      </dgm:t>
    </dgm:pt>
    <dgm:pt modelId="{168DD5D8-6CD2-4632-BEB0-83018BD3F860}" type="sibTrans" cxnId="{20BD09CC-FB0D-43B7-A1BB-FB3973EE81A7}">
      <dgm:prSet/>
      <dgm:spPr/>
      <dgm:t>
        <a:bodyPr/>
        <a:lstStyle/>
        <a:p>
          <a:endParaRPr lang="en-US"/>
        </a:p>
      </dgm:t>
    </dgm:pt>
    <dgm:pt modelId="{72CC79AC-D7E6-4CC6-8115-4026D09A92FF}" type="pres">
      <dgm:prSet presAssocID="{82C1DCD7-A03C-49F6-A5B1-953F3CAF2D1B}" presName="diagram" presStyleCnt="0">
        <dgm:presLayoutVars>
          <dgm:dir/>
          <dgm:resizeHandles val="exact"/>
        </dgm:presLayoutVars>
      </dgm:prSet>
      <dgm:spPr/>
    </dgm:pt>
    <dgm:pt modelId="{A55B6FA1-A51D-4258-9E01-3F759E968570}" type="pres">
      <dgm:prSet presAssocID="{C385FF80-CEE0-4F2C-B8F9-2CBE01D96863}" presName="node" presStyleLbl="node1" presStyleIdx="0" presStyleCnt="8">
        <dgm:presLayoutVars>
          <dgm:bulletEnabled val="1"/>
        </dgm:presLayoutVars>
      </dgm:prSet>
      <dgm:spPr/>
    </dgm:pt>
    <dgm:pt modelId="{2AF3F6AB-6F67-4284-9716-21D0C1814D5A}" type="pres">
      <dgm:prSet presAssocID="{6C168EBF-4CF5-4C1B-97CD-82030C97A02B}" presName="sibTrans" presStyleCnt="0"/>
      <dgm:spPr/>
    </dgm:pt>
    <dgm:pt modelId="{5715993A-323B-49E2-B437-CE5242769757}" type="pres">
      <dgm:prSet presAssocID="{C5932AD6-DE61-419F-8ADE-83C03747C8BC}" presName="node" presStyleLbl="node1" presStyleIdx="1" presStyleCnt="8">
        <dgm:presLayoutVars>
          <dgm:bulletEnabled val="1"/>
        </dgm:presLayoutVars>
      </dgm:prSet>
      <dgm:spPr/>
    </dgm:pt>
    <dgm:pt modelId="{AE71BB1C-B471-49F1-B75A-149482EF39B2}" type="pres">
      <dgm:prSet presAssocID="{314316EC-04A2-4614-8395-C5E6D5476E38}" presName="sibTrans" presStyleCnt="0"/>
      <dgm:spPr/>
    </dgm:pt>
    <dgm:pt modelId="{CE20E5FE-B839-4F37-8F97-C0D10CB51234}" type="pres">
      <dgm:prSet presAssocID="{230E4264-E099-42FF-9C93-C7E5A2D63A6C}" presName="node" presStyleLbl="node1" presStyleIdx="2" presStyleCnt="8">
        <dgm:presLayoutVars>
          <dgm:bulletEnabled val="1"/>
        </dgm:presLayoutVars>
      </dgm:prSet>
      <dgm:spPr/>
    </dgm:pt>
    <dgm:pt modelId="{8387D79C-43EF-4D16-B114-F363D2866944}" type="pres">
      <dgm:prSet presAssocID="{2FB0B219-3233-40BD-A41B-AECC35362036}" presName="sibTrans" presStyleCnt="0"/>
      <dgm:spPr/>
    </dgm:pt>
    <dgm:pt modelId="{EFFB0C85-F8A9-480E-A8AA-68C9F9E1910E}" type="pres">
      <dgm:prSet presAssocID="{B9110362-ED9D-4C84-92CE-177D14DAD109}" presName="node" presStyleLbl="node1" presStyleIdx="3" presStyleCnt="8">
        <dgm:presLayoutVars>
          <dgm:bulletEnabled val="1"/>
        </dgm:presLayoutVars>
      </dgm:prSet>
      <dgm:spPr/>
    </dgm:pt>
    <dgm:pt modelId="{91F5D213-29E5-4067-A215-346B78E5112C}" type="pres">
      <dgm:prSet presAssocID="{2AF69F17-8A06-4106-83A4-DDD8EC3B69CB}" presName="sibTrans" presStyleCnt="0"/>
      <dgm:spPr/>
    </dgm:pt>
    <dgm:pt modelId="{370CBDE1-C705-4E31-92B7-BE8D1FF7D7A2}" type="pres">
      <dgm:prSet presAssocID="{A2966F6F-7208-476A-BE22-DDC5224B743A}" presName="node" presStyleLbl="node1" presStyleIdx="4" presStyleCnt="8">
        <dgm:presLayoutVars>
          <dgm:bulletEnabled val="1"/>
        </dgm:presLayoutVars>
      </dgm:prSet>
      <dgm:spPr/>
    </dgm:pt>
    <dgm:pt modelId="{3BA7CC34-B204-4072-8A54-E1B33A188404}" type="pres">
      <dgm:prSet presAssocID="{DF55CC13-3E14-4384-BE64-93DF889E2D0E}" presName="sibTrans" presStyleCnt="0"/>
      <dgm:spPr/>
    </dgm:pt>
    <dgm:pt modelId="{CEAA4CF0-9777-4839-A0CB-9DB2E201417C}" type="pres">
      <dgm:prSet presAssocID="{A7D033F7-D321-4489-B8A7-DCCE5F8272BF}" presName="node" presStyleLbl="node1" presStyleIdx="5" presStyleCnt="8">
        <dgm:presLayoutVars>
          <dgm:bulletEnabled val="1"/>
        </dgm:presLayoutVars>
      </dgm:prSet>
      <dgm:spPr/>
    </dgm:pt>
    <dgm:pt modelId="{4C31A7E3-AF0A-44C6-B9C3-3E97C1059797}" type="pres">
      <dgm:prSet presAssocID="{9E9DF2F9-FD75-46BE-A7CD-45C506AD3953}" presName="sibTrans" presStyleCnt="0"/>
      <dgm:spPr/>
    </dgm:pt>
    <dgm:pt modelId="{25FD595A-77AA-4C65-A2FF-D969FA175F3B}" type="pres">
      <dgm:prSet presAssocID="{3C03369C-F46C-464C-A84D-AD3B58D4B15F}" presName="node" presStyleLbl="node1" presStyleIdx="6" presStyleCnt="8">
        <dgm:presLayoutVars>
          <dgm:bulletEnabled val="1"/>
        </dgm:presLayoutVars>
      </dgm:prSet>
      <dgm:spPr/>
    </dgm:pt>
    <dgm:pt modelId="{9D963BCB-4879-41AF-A01A-D61372B99984}" type="pres">
      <dgm:prSet presAssocID="{51D13DFC-D887-40AF-823C-6FCB3E0BEB77}" presName="sibTrans" presStyleCnt="0"/>
      <dgm:spPr/>
    </dgm:pt>
    <dgm:pt modelId="{DE838EFB-7A8D-4461-90C4-98B727AFC662}" type="pres">
      <dgm:prSet presAssocID="{9F089E87-8BD4-4752-803D-D5B0DE172F22}" presName="node" presStyleLbl="node1" presStyleIdx="7" presStyleCnt="8">
        <dgm:presLayoutVars>
          <dgm:bulletEnabled val="1"/>
        </dgm:presLayoutVars>
      </dgm:prSet>
      <dgm:spPr/>
    </dgm:pt>
  </dgm:ptLst>
  <dgm:cxnLst>
    <dgm:cxn modelId="{8E436209-9722-4A1F-981A-D6F7765207D0}" type="presOf" srcId="{A2966F6F-7208-476A-BE22-DDC5224B743A}" destId="{370CBDE1-C705-4E31-92B7-BE8D1FF7D7A2}" srcOrd="0" destOrd="0" presId="urn:microsoft.com/office/officeart/2005/8/layout/default"/>
    <dgm:cxn modelId="{58C6FE09-4125-4C97-804D-FD23BBD86CAF}" srcId="{82C1DCD7-A03C-49F6-A5B1-953F3CAF2D1B}" destId="{C5932AD6-DE61-419F-8ADE-83C03747C8BC}" srcOrd="1" destOrd="0" parTransId="{56950C8B-3C72-4026-A8CA-7A161470E0D7}" sibTransId="{314316EC-04A2-4614-8395-C5E6D5476E38}"/>
    <dgm:cxn modelId="{0F46ED3F-B81C-4A1D-8CF2-6FA53330C8EF}" srcId="{82C1DCD7-A03C-49F6-A5B1-953F3CAF2D1B}" destId="{3C03369C-F46C-464C-A84D-AD3B58D4B15F}" srcOrd="6" destOrd="0" parTransId="{718406DE-ECFE-46D5-9415-8AD7E5879BFE}" sibTransId="{51D13DFC-D887-40AF-823C-6FCB3E0BEB77}"/>
    <dgm:cxn modelId="{A948F940-7CC5-4683-BD04-F84FDA35CDEF}" type="presOf" srcId="{A7D033F7-D321-4489-B8A7-DCCE5F8272BF}" destId="{CEAA4CF0-9777-4839-A0CB-9DB2E201417C}" srcOrd="0" destOrd="0" presId="urn:microsoft.com/office/officeart/2005/8/layout/default"/>
    <dgm:cxn modelId="{8DD9ED48-77D7-40F0-A4A0-9C9C96749D56}" type="presOf" srcId="{9F089E87-8BD4-4752-803D-D5B0DE172F22}" destId="{DE838EFB-7A8D-4461-90C4-98B727AFC662}" srcOrd="0" destOrd="0" presId="urn:microsoft.com/office/officeart/2005/8/layout/default"/>
    <dgm:cxn modelId="{E786F78D-5AF6-40C1-9A40-50BE59483088}" srcId="{82C1DCD7-A03C-49F6-A5B1-953F3CAF2D1B}" destId="{B9110362-ED9D-4C84-92CE-177D14DAD109}" srcOrd="3" destOrd="0" parTransId="{CB7FF3E0-4299-4267-B497-A8031A1B9602}" sibTransId="{2AF69F17-8A06-4106-83A4-DDD8EC3B69CB}"/>
    <dgm:cxn modelId="{D5369A92-2755-4514-BDB7-25D66B7296EC}" type="presOf" srcId="{C385FF80-CEE0-4F2C-B8F9-2CBE01D96863}" destId="{A55B6FA1-A51D-4258-9E01-3F759E968570}" srcOrd="0" destOrd="0" presId="urn:microsoft.com/office/officeart/2005/8/layout/default"/>
    <dgm:cxn modelId="{2C17F79F-5E42-42D9-BF8F-FEB0D6926C68}" srcId="{82C1DCD7-A03C-49F6-A5B1-953F3CAF2D1B}" destId="{A7D033F7-D321-4489-B8A7-DCCE5F8272BF}" srcOrd="5" destOrd="0" parTransId="{C70E1B97-3178-47DE-BFF1-31F9BBE7F116}" sibTransId="{9E9DF2F9-FD75-46BE-A7CD-45C506AD3953}"/>
    <dgm:cxn modelId="{9AE085B0-A6CE-4CED-A6C7-619A157DD615}" srcId="{82C1DCD7-A03C-49F6-A5B1-953F3CAF2D1B}" destId="{C385FF80-CEE0-4F2C-B8F9-2CBE01D96863}" srcOrd="0" destOrd="0" parTransId="{CCDF63AE-6B65-4AB0-ABCA-7A1860395C4F}" sibTransId="{6C168EBF-4CF5-4C1B-97CD-82030C97A02B}"/>
    <dgm:cxn modelId="{3A2B30C3-ED0B-4ECE-9EBE-6EC2D97668F9}" type="presOf" srcId="{230E4264-E099-42FF-9C93-C7E5A2D63A6C}" destId="{CE20E5FE-B839-4F37-8F97-C0D10CB51234}" srcOrd="0" destOrd="0" presId="urn:microsoft.com/office/officeart/2005/8/layout/default"/>
    <dgm:cxn modelId="{434E31C8-12E8-438A-BA0D-8498FAB987EF}" type="presOf" srcId="{3C03369C-F46C-464C-A84D-AD3B58D4B15F}" destId="{25FD595A-77AA-4C65-A2FF-D969FA175F3B}" srcOrd="0" destOrd="0" presId="urn:microsoft.com/office/officeart/2005/8/layout/default"/>
    <dgm:cxn modelId="{E0C392CB-3FB3-489E-8D9E-91ACC2055B76}" type="presOf" srcId="{B9110362-ED9D-4C84-92CE-177D14DAD109}" destId="{EFFB0C85-F8A9-480E-A8AA-68C9F9E1910E}" srcOrd="0" destOrd="0" presId="urn:microsoft.com/office/officeart/2005/8/layout/default"/>
    <dgm:cxn modelId="{20BD09CC-FB0D-43B7-A1BB-FB3973EE81A7}" srcId="{82C1DCD7-A03C-49F6-A5B1-953F3CAF2D1B}" destId="{9F089E87-8BD4-4752-803D-D5B0DE172F22}" srcOrd="7" destOrd="0" parTransId="{E3A25FD9-0492-4E0A-9001-3D1A9C9DF68F}" sibTransId="{168DD5D8-6CD2-4632-BEB0-83018BD3F860}"/>
    <dgm:cxn modelId="{F8DE06D2-C0C0-4781-9C58-30CD4828EDDC}" srcId="{82C1DCD7-A03C-49F6-A5B1-953F3CAF2D1B}" destId="{A2966F6F-7208-476A-BE22-DDC5224B743A}" srcOrd="4" destOrd="0" parTransId="{2E06924B-8A5B-4BA6-AA02-1763C440BFF4}" sibTransId="{DF55CC13-3E14-4384-BE64-93DF889E2D0E}"/>
    <dgm:cxn modelId="{900662E7-4FE8-4206-A95B-A8FF6D91AA78}" type="presOf" srcId="{C5932AD6-DE61-419F-8ADE-83C03747C8BC}" destId="{5715993A-323B-49E2-B437-CE5242769757}" srcOrd="0" destOrd="0" presId="urn:microsoft.com/office/officeart/2005/8/layout/default"/>
    <dgm:cxn modelId="{5F296CF1-D830-4975-85F8-46AD886DFAE8}" srcId="{82C1DCD7-A03C-49F6-A5B1-953F3CAF2D1B}" destId="{230E4264-E099-42FF-9C93-C7E5A2D63A6C}" srcOrd="2" destOrd="0" parTransId="{6410C446-92DC-4530-AD5E-260EDED65A35}" sibTransId="{2FB0B219-3233-40BD-A41B-AECC35362036}"/>
    <dgm:cxn modelId="{8D80B0F9-E361-44A2-83CD-F51C09BB9695}" type="presOf" srcId="{82C1DCD7-A03C-49F6-A5B1-953F3CAF2D1B}" destId="{72CC79AC-D7E6-4CC6-8115-4026D09A92FF}" srcOrd="0" destOrd="0" presId="urn:microsoft.com/office/officeart/2005/8/layout/default"/>
    <dgm:cxn modelId="{FE0437BD-7857-455A-8539-54BEF7EE7037}" type="presParOf" srcId="{72CC79AC-D7E6-4CC6-8115-4026D09A92FF}" destId="{A55B6FA1-A51D-4258-9E01-3F759E968570}" srcOrd="0" destOrd="0" presId="urn:microsoft.com/office/officeart/2005/8/layout/default"/>
    <dgm:cxn modelId="{FE2DCD74-6E31-457B-94B5-B0BDD6F9841D}" type="presParOf" srcId="{72CC79AC-D7E6-4CC6-8115-4026D09A92FF}" destId="{2AF3F6AB-6F67-4284-9716-21D0C1814D5A}" srcOrd="1" destOrd="0" presId="urn:microsoft.com/office/officeart/2005/8/layout/default"/>
    <dgm:cxn modelId="{00A608C4-6030-4A22-BC86-986C1BEEC602}" type="presParOf" srcId="{72CC79AC-D7E6-4CC6-8115-4026D09A92FF}" destId="{5715993A-323B-49E2-B437-CE5242769757}" srcOrd="2" destOrd="0" presId="urn:microsoft.com/office/officeart/2005/8/layout/default"/>
    <dgm:cxn modelId="{ABA815AE-F06B-464A-B38D-CE3C332FFC1B}" type="presParOf" srcId="{72CC79AC-D7E6-4CC6-8115-4026D09A92FF}" destId="{AE71BB1C-B471-49F1-B75A-149482EF39B2}" srcOrd="3" destOrd="0" presId="urn:microsoft.com/office/officeart/2005/8/layout/default"/>
    <dgm:cxn modelId="{BB42E8FF-BA77-414D-B0E7-C1F66344B070}" type="presParOf" srcId="{72CC79AC-D7E6-4CC6-8115-4026D09A92FF}" destId="{CE20E5FE-B839-4F37-8F97-C0D10CB51234}" srcOrd="4" destOrd="0" presId="urn:microsoft.com/office/officeart/2005/8/layout/default"/>
    <dgm:cxn modelId="{7B572F14-C4A3-4B5B-80E9-167997CBC8E3}" type="presParOf" srcId="{72CC79AC-D7E6-4CC6-8115-4026D09A92FF}" destId="{8387D79C-43EF-4D16-B114-F363D2866944}" srcOrd="5" destOrd="0" presId="urn:microsoft.com/office/officeart/2005/8/layout/default"/>
    <dgm:cxn modelId="{72089605-5AEE-4435-8A4C-580720654433}" type="presParOf" srcId="{72CC79AC-D7E6-4CC6-8115-4026D09A92FF}" destId="{EFFB0C85-F8A9-480E-A8AA-68C9F9E1910E}" srcOrd="6" destOrd="0" presId="urn:microsoft.com/office/officeart/2005/8/layout/default"/>
    <dgm:cxn modelId="{57814C6B-6374-4C5A-A44B-6127D922F9A1}" type="presParOf" srcId="{72CC79AC-D7E6-4CC6-8115-4026D09A92FF}" destId="{91F5D213-29E5-4067-A215-346B78E5112C}" srcOrd="7" destOrd="0" presId="urn:microsoft.com/office/officeart/2005/8/layout/default"/>
    <dgm:cxn modelId="{8E20AF3F-7A06-4943-9C94-BD76B6CCBFD7}" type="presParOf" srcId="{72CC79AC-D7E6-4CC6-8115-4026D09A92FF}" destId="{370CBDE1-C705-4E31-92B7-BE8D1FF7D7A2}" srcOrd="8" destOrd="0" presId="urn:microsoft.com/office/officeart/2005/8/layout/default"/>
    <dgm:cxn modelId="{F1DE12B3-996E-4939-A027-FB52EFD48D3C}" type="presParOf" srcId="{72CC79AC-D7E6-4CC6-8115-4026D09A92FF}" destId="{3BA7CC34-B204-4072-8A54-E1B33A188404}" srcOrd="9" destOrd="0" presId="urn:microsoft.com/office/officeart/2005/8/layout/default"/>
    <dgm:cxn modelId="{23518C08-2FC8-4C6B-AAF1-B751B39951B1}" type="presParOf" srcId="{72CC79AC-D7E6-4CC6-8115-4026D09A92FF}" destId="{CEAA4CF0-9777-4839-A0CB-9DB2E201417C}" srcOrd="10" destOrd="0" presId="urn:microsoft.com/office/officeart/2005/8/layout/default"/>
    <dgm:cxn modelId="{E1FBB940-DE91-4301-BBC2-CCFBB3BE582A}" type="presParOf" srcId="{72CC79AC-D7E6-4CC6-8115-4026D09A92FF}" destId="{4C31A7E3-AF0A-44C6-B9C3-3E97C1059797}" srcOrd="11" destOrd="0" presId="urn:microsoft.com/office/officeart/2005/8/layout/default"/>
    <dgm:cxn modelId="{D652F73C-8E29-45AA-9013-A328CA673A2E}" type="presParOf" srcId="{72CC79AC-D7E6-4CC6-8115-4026D09A92FF}" destId="{25FD595A-77AA-4C65-A2FF-D969FA175F3B}" srcOrd="12" destOrd="0" presId="urn:microsoft.com/office/officeart/2005/8/layout/default"/>
    <dgm:cxn modelId="{8FAE6E1F-37C9-4B57-B04B-E138DEF9587C}" type="presParOf" srcId="{72CC79AC-D7E6-4CC6-8115-4026D09A92FF}" destId="{9D963BCB-4879-41AF-A01A-D61372B99984}" srcOrd="13" destOrd="0" presId="urn:microsoft.com/office/officeart/2005/8/layout/default"/>
    <dgm:cxn modelId="{9668EAB4-D9DB-47E2-9566-D5701A18F7EE}" type="presParOf" srcId="{72CC79AC-D7E6-4CC6-8115-4026D09A92FF}" destId="{DE838EFB-7A8D-4461-90C4-98B727AFC662}"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1F442C0-78D7-4B57-A760-705545192F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203C791D-9379-4EF6-8D7A-1983C15C93BB}">
      <dgm:prSet phldrT="[Text]"/>
      <dgm:spPr/>
      <dgm:t>
        <a:bodyPr/>
        <a:lstStyle/>
        <a:p>
          <a:r>
            <a:rPr lang="en-US" dirty="0"/>
            <a:t>Linear process flow</a:t>
          </a:r>
        </a:p>
      </dgm:t>
    </dgm:pt>
    <dgm:pt modelId="{0BFDD804-006F-4C2C-B048-8B26D5940D3B}" type="parTrans" cxnId="{983EF4ED-B052-42BA-8A41-0E5D84572385}">
      <dgm:prSet/>
      <dgm:spPr/>
      <dgm:t>
        <a:bodyPr/>
        <a:lstStyle/>
        <a:p>
          <a:endParaRPr lang="en-US"/>
        </a:p>
      </dgm:t>
    </dgm:pt>
    <dgm:pt modelId="{8FD48609-35E0-4F50-914F-EF68F8E471A3}" type="sibTrans" cxnId="{983EF4ED-B052-42BA-8A41-0E5D84572385}">
      <dgm:prSet/>
      <dgm:spPr/>
      <dgm:t>
        <a:bodyPr/>
        <a:lstStyle/>
        <a:p>
          <a:endParaRPr lang="en-US"/>
        </a:p>
      </dgm:t>
    </dgm:pt>
    <dgm:pt modelId="{33543C09-4D30-4084-A672-B8C45E3535D9}">
      <dgm:prSet phldrT="[Text]"/>
      <dgm:spPr/>
      <dgm:t>
        <a:bodyPr/>
        <a:lstStyle/>
        <a:p>
          <a:r>
            <a:rPr lang="en-US" dirty="0"/>
            <a:t>Executes each of the five framework activities in sequence, beginning with communication and culminating with deployment</a:t>
          </a:r>
        </a:p>
      </dgm:t>
    </dgm:pt>
    <dgm:pt modelId="{5B145812-6A17-4489-8F16-DF8DD76BC1E3}" type="parTrans" cxnId="{6EA729AB-D3DF-4ADF-AE1C-E8212C267DA2}">
      <dgm:prSet/>
      <dgm:spPr/>
      <dgm:t>
        <a:bodyPr/>
        <a:lstStyle/>
        <a:p>
          <a:endParaRPr lang="en-US"/>
        </a:p>
      </dgm:t>
    </dgm:pt>
    <dgm:pt modelId="{FC5B2079-653C-481E-BFCB-4395E1B4B3ED}" type="sibTrans" cxnId="{6EA729AB-D3DF-4ADF-AE1C-E8212C267DA2}">
      <dgm:prSet/>
      <dgm:spPr/>
      <dgm:t>
        <a:bodyPr/>
        <a:lstStyle/>
        <a:p>
          <a:endParaRPr lang="en-US"/>
        </a:p>
      </dgm:t>
    </dgm:pt>
    <dgm:pt modelId="{25C8F069-B8E0-404E-9166-CB6DD6B13052}" type="pres">
      <dgm:prSet presAssocID="{C1F442C0-78D7-4B57-A760-705545192F2B}" presName="Name0" presStyleCnt="0">
        <dgm:presLayoutVars>
          <dgm:dir/>
          <dgm:animLvl val="lvl"/>
          <dgm:resizeHandles val="exact"/>
        </dgm:presLayoutVars>
      </dgm:prSet>
      <dgm:spPr/>
    </dgm:pt>
    <dgm:pt modelId="{A76D089C-FA70-447B-8CA7-8326A20FA326}" type="pres">
      <dgm:prSet presAssocID="{203C791D-9379-4EF6-8D7A-1983C15C93BB}" presName="composite" presStyleCnt="0"/>
      <dgm:spPr/>
    </dgm:pt>
    <dgm:pt modelId="{BA430ED2-AC63-4120-BADC-86B095070E51}" type="pres">
      <dgm:prSet presAssocID="{203C791D-9379-4EF6-8D7A-1983C15C93BB}" presName="parTx" presStyleLbl="alignNode1" presStyleIdx="0" presStyleCnt="1">
        <dgm:presLayoutVars>
          <dgm:chMax val="0"/>
          <dgm:chPref val="0"/>
          <dgm:bulletEnabled val="1"/>
        </dgm:presLayoutVars>
      </dgm:prSet>
      <dgm:spPr/>
    </dgm:pt>
    <dgm:pt modelId="{86CB2B1F-C3AD-4A3F-ACF6-9C491B7A7687}" type="pres">
      <dgm:prSet presAssocID="{203C791D-9379-4EF6-8D7A-1983C15C93BB}" presName="desTx" presStyleLbl="alignAccFollowNode1" presStyleIdx="0" presStyleCnt="1">
        <dgm:presLayoutVars>
          <dgm:bulletEnabled val="1"/>
        </dgm:presLayoutVars>
      </dgm:prSet>
      <dgm:spPr/>
    </dgm:pt>
  </dgm:ptLst>
  <dgm:cxnLst>
    <dgm:cxn modelId="{2C2B8941-B491-43B7-B304-20512870474B}" type="presOf" srcId="{C1F442C0-78D7-4B57-A760-705545192F2B}" destId="{25C8F069-B8E0-404E-9166-CB6DD6B13052}" srcOrd="0" destOrd="0" presId="urn:microsoft.com/office/officeart/2005/8/layout/hList1"/>
    <dgm:cxn modelId="{BDD66452-7403-4606-8AAA-5F4B136C717F}" type="presOf" srcId="{203C791D-9379-4EF6-8D7A-1983C15C93BB}" destId="{BA430ED2-AC63-4120-BADC-86B095070E51}" srcOrd="0" destOrd="0" presId="urn:microsoft.com/office/officeart/2005/8/layout/hList1"/>
    <dgm:cxn modelId="{D2107397-5831-44A1-930A-7F41EE4FAE79}" type="presOf" srcId="{33543C09-4D30-4084-A672-B8C45E3535D9}" destId="{86CB2B1F-C3AD-4A3F-ACF6-9C491B7A7687}" srcOrd="0" destOrd="0" presId="urn:microsoft.com/office/officeart/2005/8/layout/hList1"/>
    <dgm:cxn modelId="{6EA729AB-D3DF-4ADF-AE1C-E8212C267DA2}" srcId="{203C791D-9379-4EF6-8D7A-1983C15C93BB}" destId="{33543C09-4D30-4084-A672-B8C45E3535D9}" srcOrd="0" destOrd="0" parTransId="{5B145812-6A17-4489-8F16-DF8DD76BC1E3}" sibTransId="{FC5B2079-653C-481E-BFCB-4395E1B4B3ED}"/>
    <dgm:cxn modelId="{983EF4ED-B052-42BA-8A41-0E5D84572385}" srcId="{C1F442C0-78D7-4B57-A760-705545192F2B}" destId="{203C791D-9379-4EF6-8D7A-1983C15C93BB}" srcOrd="0" destOrd="0" parTransId="{0BFDD804-006F-4C2C-B048-8B26D5940D3B}" sibTransId="{8FD48609-35E0-4F50-914F-EF68F8E471A3}"/>
    <dgm:cxn modelId="{CD40B4AA-8261-49B3-AB4E-5BBB5A521EEE}" type="presParOf" srcId="{25C8F069-B8E0-404E-9166-CB6DD6B13052}" destId="{A76D089C-FA70-447B-8CA7-8326A20FA326}" srcOrd="0" destOrd="0" presId="urn:microsoft.com/office/officeart/2005/8/layout/hList1"/>
    <dgm:cxn modelId="{0A97DBC1-B2E5-4571-BCE3-19673EDA9281}" type="presParOf" srcId="{A76D089C-FA70-447B-8CA7-8326A20FA326}" destId="{BA430ED2-AC63-4120-BADC-86B095070E51}" srcOrd="0" destOrd="0" presId="urn:microsoft.com/office/officeart/2005/8/layout/hList1"/>
    <dgm:cxn modelId="{B83CE632-B347-4343-AD72-C8542473F8BE}" type="presParOf" srcId="{A76D089C-FA70-447B-8CA7-8326A20FA326}" destId="{86CB2B1F-C3AD-4A3F-ACF6-9C491B7A768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F442C0-78D7-4B57-A760-705545192F2B}" type="doc">
      <dgm:prSet loTypeId="urn:microsoft.com/office/officeart/2005/8/layout/hList1" loCatId="list" qsTypeId="urn:microsoft.com/office/officeart/2005/8/quickstyle/simple1" qsCatId="simple" csTypeId="urn:microsoft.com/office/officeart/2005/8/colors/accent2_2" csCatId="accent2" phldr="1"/>
      <dgm:spPr/>
      <dgm:t>
        <a:bodyPr/>
        <a:lstStyle/>
        <a:p>
          <a:endParaRPr lang="en-US"/>
        </a:p>
      </dgm:t>
    </dgm:pt>
    <dgm:pt modelId="{203C791D-9379-4EF6-8D7A-1983C15C93BB}">
      <dgm:prSet phldrT="[Text]"/>
      <dgm:spPr/>
      <dgm:t>
        <a:bodyPr/>
        <a:lstStyle/>
        <a:p>
          <a:r>
            <a:rPr lang="en-US" dirty="0"/>
            <a:t>Iterative process flow</a:t>
          </a:r>
        </a:p>
      </dgm:t>
    </dgm:pt>
    <dgm:pt modelId="{0BFDD804-006F-4C2C-B048-8B26D5940D3B}" type="parTrans" cxnId="{983EF4ED-B052-42BA-8A41-0E5D84572385}">
      <dgm:prSet/>
      <dgm:spPr/>
      <dgm:t>
        <a:bodyPr/>
        <a:lstStyle/>
        <a:p>
          <a:endParaRPr lang="en-US"/>
        </a:p>
      </dgm:t>
    </dgm:pt>
    <dgm:pt modelId="{8FD48609-35E0-4F50-914F-EF68F8E471A3}" type="sibTrans" cxnId="{983EF4ED-B052-42BA-8A41-0E5D84572385}">
      <dgm:prSet/>
      <dgm:spPr/>
      <dgm:t>
        <a:bodyPr/>
        <a:lstStyle/>
        <a:p>
          <a:endParaRPr lang="en-US"/>
        </a:p>
      </dgm:t>
    </dgm:pt>
    <dgm:pt modelId="{33543C09-4D30-4084-A672-B8C45E3535D9}">
      <dgm:prSet phldrT="[Text]"/>
      <dgm:spPr/>
      <dgm:t>
        <a:bodyPr/>
        <a:lstStyle/>
        <a:p>
          <a:r>
            <a:rPr lang="en-US" dirty="0"/>
            <a:t>Repeats one or more of the activities before proceeding to the next</a:t>
          </a:r>
        </a:p>
      </dgm:t>
    </dgm:pt>
    <dgm:pt modelId="{5B145812-6A17-4489-8F16-DF8DD76BC1E3}" type="parTrans" cxnId="{6EA729AB-D3DF-4ADF-AE1C-E8212C267DA2}">
      <dgm:prSet/>
      <dgm:spPr/>
      <dgm:t>
        <a:bodyPr/>
        <a:lstStyle/>
        <a:p>
          <a:endParaRPr lang="en-US"/>
        </a:p>
      </dgm:t>
    </dgm:pt>
    <dgm:pt modelId="{FC5B2079-653C-481E-BFCB-4395E1B4B3ED}" type="sibTrans" cxnId="{6EA729AB-D3DF-4ADF-AE1C-E8212C267DA2}">
      <dgm:prSet/>
      <dgm:spPr/>
      <dgm:t>
        <a:bodyPr/>
        <a:lstStyle/>
        <a:p>
          <a:endParaRPr lang="en-US"/>
        </a:p>
      </dgm:t>
    </dgm:pt>
    <dgm:pt modelId="{25C8F069-B8E0-404E-9166-CB6DD6B13052}" type="pres">
      <dgm:prSet presAssocID="{C1F442C0-78D7-4B57-A760-705545192F2B}" presName="Name0" presStyleCnt="0">
        <dgm:presLayoutVars>
          <dgm:dir/>
          <dgm:animLvl val="lvl"/>
          <dgm:resizeHandles val="exact"/>
        </dgm:presLayoutVars>
      </dgm:prSet>
      <dgm:spPr/>
    </dgm:pt>
    <dgm:pt modelId="{A76D089C-FA70-447B-8CA7-8326A20FA326}" type="pres">
      <dgm:prSet presAssocID="{203C791D-9379-4EF6-8D7A-1983C15C93BB}" presName="composite" presStyleCnt="0"/>
      <dgm:spPr/>
    </dgm:pt>
    <dgm:pt modelId="{BA430ED2-AC63-4120-BADC-86B095070E51}" type="pres">
      <dgm:prSet presAssocID="{203C791D-9379-4EF6-8D7A-1983C15C93BB}" presName="parTx" presStyleLbl="alignNode1" presStyleIdx="0" presStyleCnt="1">
        <dgm:presLayoutVars>
          <dgm:chMax val="0"/>
          <dgm:chPref val="0"/>
          <dgm:bulletEnabled val="1"/>
        </dgm:presLayoutVars>
      </dgm:prSet>
      <dgm:spPr/>
    </dgm:pt>
    <dgm:pt modelId="{86CB2B1F-C3AD-4A3F-ACF6-9C491B7A7687}" type="pres">
      <dgm:prSet presAssocID="{203C791D-9379-4EF6-8D7A-1983C15C93BB}" presName="desTx" presStyleLbl="alignAccFollowNode1" presStyleIdx="0" presStyleCnt="1">
        <dgm:presLayoutVars>
          <dgm:bulletEnabled val="1"/>
        </dgm:presLayoutVars>
      </dgm:prSet>
      <dgm:spPr/>
    </dgm:pt>
  </dgm:ptLst>
  <dgm:cxnLst>
    <dgm:cxn modelId="{6EA729AB-D3DF-4ADF-AE1C-E8212C267DA2}" srcId="{203C791D-9379-4EF6-8D7A-1983C15C93BB}" destId="{33543C09-4D30-4084-A672-B8C45E3535D9}" srcOrd="0" destOrd="0" parTransId="{5B145812-6A17-4489-8F16-DF8DD76BC1E3}" sibTransId="{FC5B2079-653C-481E-BFCB-4395E1B4B3ED}"/>
    <dgm:cxn modelId="{B28697B2-E55A-408C-A3E0-88CC1897333C}" type="presOf" srcId="{C1F442C0-78D7-4B57-A760-705545192F2B}" destId="{25C8F069-B8E0-404E-9166-CB6DD6B13052}" srcOrd="0" destOrd="0" presId="urn:microsoft.com/office/officeart/2005/8/layout/hList1"/>
    <dgm:cxn modelId="{9E56DCB7-BEC8-433D-8472-D1DCDD6A8B0B}" type="presOf" srcId="{203C791D-9379-4EF6-8D7A-1983C15C93BB}" destId="{BA430ED2-AC63-4120-BADC-86B095070E51}" srcOrd="0" destOrd="0" presId="urn:microsoft.com/office/officeart/2005/8/layout/hList1"/>
    <dgm:cxn modelId="{983EF4ED-B052-42BA-8A41-0E5D84572385}" srcId="{C1F442C0-78D7-4B57-A760-705545192F2B}" destId="{203C791D-9379-4EF6-8D7A-1983C15C93BB}" srcOrd="0" destOrd="0" parTransId="{0BFDD804-006F-4C2C-B048-8B26D5940D3B}" sibTransId="{8FD48609-35E0-4F50-914F-EF68F8E471A3}"/>
    <dgm:cxn modelId="{5FC6B0EE-BB6C-486A-9A25-45E81CBCF000}" type="presOf" srcId="{33543C09-4D30-4084-A672-B8C45E3535D9}" destId="{86CB2B1F-C3AD-4A3F-ACF6-9C491B7A7687}" srcOrd="0" destOrd="0" presId="urn:microsoft.com/office/officeart/2005/8/layout/hList1"/>
    <dgm:cxn modelId="{DEBD5B26-7F29-47FC-9C9A-2D46F2F554E7}" type="presParOf" srcId="{25C8F069-B8E0-404E-9166-CB6DD6B13052}" destId="{A76D089C-FA70-447B-8CA7-8326A20FA326}" srcOrd="0" destOrd="0" presId="urn:microsoft.com/office/officeart/2005/8/layout/hList1"/>
    <dgm:cxn modelId="{40277D02-A2BB-4035-A381-120B615B262A}" type="presParOf" srcId="{A76D089C-FA70-447B-8CA7-8326A20FA326}" destId="{BA430ED2-AC63-4120-BADC-86B095070E51}" srcOrd="0" destOrd="0" presId="urn:microsoft.com/office/officeart/2005/8/layout/hList1"/>
    <dgm:cxn modelId="{92820A25-98FD-4515-8080-5D9895722D55}" type="presParOf" srcId="{A76D089C-FA70-447B-8CA7-8326A20FA326}" destId="{86CB2B1F-C3AD-4A3F-ACF6-9C491B7A768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1F442C0-78D7-4B57-A760-705545192F2B}" type="doc">
      <dgm:prSet loTypeId="urn:microsoft.com/office/officeart/2005/8/layout/hList1" loCatId="list" qsTypeId="urn:microsoft.com/office/officeart/2005/8/quickstyle/simple1" qsCatId="simple" csTypeId="urn:microsoft.com/office/officeart/2005/8/colors/accent3_2" csCatId="accent3" phldr="1"/>
      <dgm:spPr/>
      <dgm:t>
        <a:bodyPr/>
        <a:lstStyle/>
        <a:p>
          <a:endParaRPr lang="en-US"/>
        </a:p>
      </dgm:t>
    </dgm:pt>
    <dgm:pt modelId="{203C791D-9379-4EF6-8D7A-1983C15C93BB}">
      <dgm:prSet phldrT="[Text]"/>
      <dgm:spPr/>
      <dgm:t>
        <a:bodyPr/>
        <a:lstStyle/>
        <a:p>
          <a:r>
            <a:rPr lang="en-US" dirty="0"/>
            <a:t>Evolutionary process flow</a:t>
          </a:r>
        </a:p>
      </dgm:t>
    </dgm:pt>
    <dgm:pt modelId="{0BFDD804-006F-4C2C-B048-8B26D5940D3B}" type="parTrans" cxnId="{983EF4ED-B052-42BA-8A41-0E5D84572385}">
      <dgm:prSet/>
      <dgm:spPr/>
      <dgm:t>
        <a:bodyPr/>
        <a:lstStyle/>
        <a:p>
          <a:endParaRPr lang="en-US"/>
        </a:p>
      </dgm:t>
    </dgm:pt>
    <dgm:pt modelId="{8FD48609-35E0-4F50-914F-EF68F8E471A3}" type="sibTrans" cxnId="{983EF4ED-B052-42BA-8A41-0E5D84572385}">
      <dgm:prSet/>
      <dgm:spPr/>
      <dgm:t>
        <a:bodyPr/>
        <a:lstStyle/>
        <a:p>
          <a:endParaRPr lang="en-US"/>
        </a:p>
      </dgm:t>
    </dgm:pt>
    <dgm:pt modelId="{33543C09-4D30-4084-A672-B8C45E3535D9}">
      <dgm:prSet phldrT="[Text]"/>
      <dgm:spPr/>
      <dgm:t>
        <a:bodyPr/>
        <a:lstStyle/>
        <a:p>
          <a:r>
            <a:rPr lang="en-US" dirty="0"/>
            <a:t>Executes the activities in a “circular” manner</a:t>
          </a:r>
        </a:p>
      </dgm:t>
    </dgm:pt>
    <dgm:pt modelId="{5B145812-6A17-4489-8F16-DF8DD76BC1E3}" type="parTrans" cxnId="{6EA729AB-D3DF-4ADF-AE1C-E8212C267DA2}">
      <dgm:prSet/>
      <dgm:spPr/>
      <dgm:t>
        <a:bodyPr/>
        <a:lstStyle/>
        <a:p>
          <a:endParaRPr lang="en-US"/>
        </a:p>
      </dgm:t>
    </dgm:pt>
    <dgm:pt modelId="{FC5B2079-653C-481E-BFCB-4395E1B4B3ED}" type="sibTrans" cxnId="{6EA729AB-D3DF-4ADF-AE1C-E8212C267DA2}">
      <dgm:prSet/>
      <dgm:spPr/>
      <dgm:t>
        <a:bodyPr/>
        <a:lstStyle/>
        <a:p>
          <a:endParaRPr lang="en-US"/>
        </a:p>
      </dgm:t>
    </dgm:pt>
    <dgm:pt modelId="{04F59417-F006-4583-B6E0-44A5D373CEA4}">
      <dgm:prSet phldrT="[Text]"/>
      <dgm:spPr/>
      <dgm:t>
        <a:bodyPr/>
        <a:lstStyle/>
        <a:p>
          <a:r>
            <a:rPr lang="en-US" dirty="0"/>
            <a:t>Each circuit through the five activities leads to a more complete version of the software</a:t>
          </a:r>
        </a:p>
      </dgm:t>
    </dgm:pt>
    <dgm:pt modelId="{CBD999DA-F44D-4B6C-A45A-825F11629C94}" type="parTrans" cxnId="{EB8622DD-B33A-4C9A-97D0-B0A593E8CD2D}">
      <dgm:prSet/>
      <dgm:spPr/>
      <dgm:t>
        <a:bodyPr/>
        <a:lstStyle/>
        <a:p>
          <a:endParaRPr lang="en-US"/>
        </a:p>
      </dgm:t>
    </dgm:pt>
    <dgm:pt modelId="{9B716AFC-993F-4CB5-BFED-508DE1A3F917}" type="sibTrans" cxnId="{EB8622DD-B33A-4C9A-97D0-B0A593E8CD2D}">
      <dgm:prSet/>
      <dgm:spPr/>
      <dgm:t>
        <a:bodyPr/>
        <a:lstStyle/>
        <a:p>
          <a:endParaRPr lang="en-US"/>
        </a:p>
      </dgm:t>
    </dgm:pt>
    <dgm:pt modelId="{25C8F069-B8E0-404E-9166-CB6DD6B13052}" type="pres">
      <dgm:prSet presAssocID="{C1F442C0-78D7-4B57-A760-705545192F2B}" presName="Name0" presStyleCnt="0">
        <dgm:presLayoutVars>
          <dgm:dir/>
          <dgm:animLvl val="lvl"/>
          <dgm:resizeHandles val="exact"/>
        </dgm:presLayoutVars>
      </dgm:prSet>
      <dgm:spPr/>
    </dgm:pt>
    <dgm:pt modelId="{A76D089C-FA70-447B-8CA7-8326A20FA326}" type="pres">
      <dgm:prSet presAssocID="{203C791D-9379-4EF6-8D7A-1983C15C93BB}" presName="composite" presStyleCnt="0"/>
      <dgm:spPr/>
    </dgm:pt>
    <dgm:pt modelId="{BA430ED2-AC63-4120-BADC-86B095070E51}" type="pres">
      <dgm:prSet presAssocID="{203C791D-9379-4EF6-8D7A-1983C15C93BB}" presName="parTx" presStyleLbl="alignNode1" presStyleIdx="0" presStyleCnt="1">
        <dgm:presLayoutVars>
          <dgm:chMax val="0"/>
          <dgm:chPref val="0"/>
          <dgm:bulletEnabled val="1"/>
        </dgm:presLayoutVars>
      </dgm:prSet>
      <dgm:spPr/>
    </dgm:pt>
    <dgm:pt modelId="{86CB2B1F-C3AD-4A3F-ACF6-9C491B7A7687}" type="pres">
      <dgm:prSet presAssocID="{203C791D-9379-4EF6-8D7A-1983C15C93BB}" presName="desTx" presStyleLbl="alignAccFollowNode1" presStyleIdx="0" presStyleCnt="1">
        <dgm:presLayoutVars>
          <dgm:bulletEnabled val="1"/>
        </dgm:presLayoutVars>
      </dgm:prSet>
      <dgm:spPr/>
    </dgm:pt>
  </dgm:ptLst>
  <dgm:cxnLst>
    <dgm:cxn modelId="{38E9E445-8D59-4443-8DDA-8E844D9B28D9}" type="presOf" srcId="{C1F442C0-78D7-4B57-A760-705545192F2B}" destId="{25C8F069-B8E0-404E-9166-CB6DD6B13052}" srcOrd="0" destOrd="0" presId="urn:microsoft.com/office/officeart/2005/8/layout/hList1"/>
    <dgm:cxn modelId="{AC14524C-4A3E-4534-8ED9-00747A50FA46}" type="presOf" srcId="{203C791D-9379-4EF6-8D7A-1983C15C93BB}" destId="{BA430ED2-AC63-4120-BADC-86B095070E51}" srcOrd="0" destOrd="0" presId="urn:microsoft.com/office/officeart/2005/8/layout/hList1"/>
    <dgm:cxn modelId="{6EA729AB-D3DF-4ADF-AE1C-E8212C267DA2}" srcId="{203C791D-9379-4EF6-8D7A-1983C15C93BB}" destId="{33543C09-4D30-4084-A672-B8C45E3535D9}" srcOrd="0" destOrd="0" parTransId="{5B145812-6A17-4489-8F16-DF8DD76BC1E3}" sibTransId="{FC5B2079-653C-481E-BFCB-4395E1B4B3ED}"/>
    <dgm:cxn modelId="{EB8622DD-B33A-4C9A-97D0-B0A593E8CD2D}" srcId="{203C791D-9379-4EF6-8D7A-1983C15C93BB}" destId="{04F59417-F006-4583-B6E0-44A5D373CEA4}" srcOrd="1" destOrd="0" parTransId="{CBD999DA-F44D-4B6C-A45A-825F11629C94}" sibTransId="{9B716AFC-993F-4CB5-BFED-508DE1A3F917}"/>
    <dgm:cxn modelId="{86428FDD-BC76-42F6-9943-D34034BF52A8}" type="presOf" srcId="{33543C09-4D30-4084-A672-B8C45E3535D9}" destId="{86CB2B1F-C3AD-4A3F-ACF6-9C491B7A7687}" srcOrd="0" destOrd="0" presId="urn:microsoft.com/office/officeart/2005/8/layout/hList1"/>
    <dgm:cxn modelId="{E55502EA-10C7-4B5C-AE53-DD4348FAA24D}" type="presOf" srcId="{04F59417-F006-4583-B6E0-44A5D373CEA4}" destId="{86CB2B1F-C3AD-4A3F-ACF6-9C491B7A7687}" srcOrd="0" destOrd="1" presId="urn:microsoft.com/office/officeart/2005/8/layout/hList1"/>
    <dgm:cxn modelId="{983EF4ED-B052-42BA-8A41-0E5D84572385}" srcId="{C1F442C0-78D7-4B57-A760-705545192F2B}" destId="{203C791D-9379-4EF6-8D7A-1983C15C93BB}" srcOrd="0" destOrd="0" parTransId="{0BFDD804-006F-4C2C-B048-8B26D5940D3B}" sibTransId="{8FD48609-35E0-4F50-914F-EF68F8E471A3}"/>
    <dgm:cxn modelId="{B4F5B0FE-27FD-45CB-956B-5ACB15A7894B}" type="presParOf" srcId="{25C8F069-B8E0-404E-9166-CB6DD6B13052}" destId="{A76D089C-FA70-447B-8CA7-8326A20FA326}" srcOrd="0" destOrd="0" presId="urn:microsoft.com/office/officeart/2005/8/layout/hList1"/>
    <dgm:cxn modelId="{631FA951-01B9-42D8-8722-A589607547CC}" type="presParOf" srcId="{A76D089C-FA70-447B-8CA7-8326A20FA326}" destId="{BA430ED2-AC63-4120-BADC-86B095070E51}" srcOrd="0" destOrd="0" presId="urn:microsoft.com/office/officeart/2005/8/layout/hList1"/>
    <dgm:cxn modelId="{8461EE4D-5E4B-4734-8E28-8E2FD9E95FA8}" type="presParOf" srcId="{A76D089C-FA70-447B-8CA7-8326A20FA326}" destId="{86CB2B1F-C3AD-4A3F-ACF6-9C491B7A768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1F442C0-78D7-4B57-A760-705545192F2B}" type="doc">
      <dgm:prSet loTypeId="urn:microsoft.com/office/officeart/2005/8/layout/hList1" loCatId="list" qsTypeId="urn:microsoft.com/office/officeart/2005/8/quickstyle/simple1" qsCatId="simple" csTypeId="urn:microsoft.com/office/officeart/2005/8/colors/accent4_2" csCatId="accent4" phldr="1"/>
      <dgm:spPr/>
      <dgm:t>
        <a:bodyPr/>
        <a:lstStyle/>
        <a:p>
          <a:endParaRPr lang="en-US"/>
        </a:p>
      </dgm:t>
    </dgm:pt>
    <dgm:pt modelId="{203C791D-9379-4EF6-8D7A-1983C15C93BB}">
      <dgm:prSet phldrT="[Text]"/>
      <dgm:spPr/>
      <dgm:t>
        <a:bodyPr/>
        <a:lstStyle/>
        <a:p>
          <a:r>
            <a:rPr lang="en-US" dirty="0"/>
            <a:t>Parallel process flow</a:t>
          </a:r>
        </a:p>
      </dgm:t>
    </dgm:pt>
    <dgm:pt modelId="{0BFDD804-006F-4C2C-B048-8B26D5940D3B}" type="parTrans" cxnId="{983EF4ED-B052-42BA-8A41-0E5D84572385}">
      <dgm:prSet/>
      <dgm:spPr/>
      <dgm:t>
        <a:bodyPr/>
        <a:lstStyle/>
        <a:p>
          <a:endParaRPr lang="en-US"/>
        </a:p>
      </dgm:t>
    </dgm:pt>
    <dgm:pt modelId="{8FD48609-35E0-4F50-914F-EF68F8E471A3}" type="sibTrans" cxnId="{983EF4ED-B052-42BA-8A41-0E5D84572385}">
      <dgm:prSet/>
      <dgm:spPr/>
      <dgm:t>
        <a:bodyPr/>
        <a:lstStyle/>
        <a:p>
          <a:endParaRPr lang="en-US"/>
        </a:p>
      </dgm:t>
    </dgm:pt>
    <dgm:pt modelId="{33543C09-4D30-4084-A672-B8C45E3535D9}">
      <dgm:prSet phldrT="[Text]"/>
      <dgm:spPr/>
      <dgm:t>
        <a:bodyPr/>
        <a:lstStyle/>
        <a:p>
          <a:r>
            <a:rPr lang="en-US" dirty="0"/>
            <a:t>Executes one or more activities in parallel with other activities</a:t>
          </a:r>
        </a:p>
      </dgm:t>
    </dgm:pt>
    <dgm:pt modelId="{5B145812-6A17-4489-8F16-DF8DD76BC1E3}" type="parTrans" cxnId="{6EA729AB-D3DF-4ADF-AE1C-E8212C267DA2}">
      <dgm:prSet/>
      <dgm:spPr/>
      <dgm:t>
        <a:bodyPr/>
        <a:lstStyle/>
        <a:p>
          <a:endParaRPr lang="en-US"/>
        </a:p>
      </dgm:t>
    </dgm:pt>
    <dgm:pt modelId="{FC5B2079-653C-481E-BFCB-4395E1B4B3ED}" type="sibTrans" cxnId="{6EA729AB-D3DF-4ADF-AE1C-E8212C267DA2}">
      <dgm:prSet/>
      <dgm:spPr/>
      <dgm:t>
        <a:bodyPr/>
        <a:lstStyle/>
        <a:p>
          <a:endParaRPr lang="en-US"/>
        </a:p>
      </dgm:t>
    </dgm:pt>
    <dgm:pt modelId="{25C8F069-B8E0-404E-9166-CB6DD6B13052}" type="pres">
      <dgm:prSet presAssocID="{C1F442C0-78D7-4B57-A760-705545192F2B}" presName="Name0" presStyleCnt="0">
        <dgm:presLayoutVars>
          <dgm:dir/>
          <dgm:animLvl val="lvl"/>
          <dgm:resizeHandles val="exact"/>
        </dgm:presLayoutVars>
      </dgm:prSet>
      <dgm:spPr/>
    </dgm:pt>
    <dgm:pt modelId="{A76D089C-FA70-447B-8CA7-8326A20FA326}" type="pres">
      <dgm:prSet presAssocID="{203C791D-9379-4EF6-8D7A-1983C15C93BB}" presName="composite" presStyleCnt="0"/>
      <dgm:spPr/>
    </dgm:pt>
    <dgm:pt modelId="{BA430ED2-AC63-4120-BADC-86B095070E51}" type="pres">
      <dgm:prSet presAssocID="{203C791D-9379-4EF6-8D7A-1983C15C93BB}" presName="parTx" presStyleLbl="alignNode1" presStyleIdx="0" presStyleCnt="1">
        <dgm:presLayoutVars>
          <dgm:chMax val="0"/>
          <dgm:chPref val="0"/>
          <dgm:bulletEnabled val="1"/>
        </dgm:presLayoutVars>
      </dgm:prSet>
      <dgm:spPr/>
    </dgm:pt>
    <dgm:pt modelId="{86CB2B1F-C3AD-4A3F-ACF6-9C491B7A7687}" type="pres">
      <dgm:prSet presAssocID="{203C791D-9379-4EF6-8D7A-1983C15C93BB}" presName="desTx" presStyleLbl="alignAccFollowNode1" presStyleIdx="0" presStyleCnt="1">
        <dgm:presLayoutVars>
          <dgm:bulletEnabled val="1"/>
        </dgm:presLayoutVars>
      </dgm:prSet>
      <dgm:spPr/>
    </dgm:pt>
  </dgm:ptLst>
  <dgm:cxnLst>
    <dgm:cxn modelId="{6EA729AB-D3DF-4ADF-AE1C-E8212C267DA2}" srcId="{203C791D-9379-4EF6-8D7A-1983C15C93BB}" destId="{33543C09-4D30-4084-A672-B8C45E3535D9}" srcOrd="0" destOrd="0" parTransId="{5B145812-6A17-4489-8F16-DF8DD76BC1E3}" sibTransId="{FC5B2079-653C-481E-BFCB-4395E1B4B3ED}"/>
    <dgm:cxn modelId="{B9C131CE-86BF-420B-B5F2-EEA714CA4E05}" type="presOf" srcId="{203C791D-9379-4EF6-8D7A-1983C15C93BB}" destId="{BA430ED2-AC63-4120-BADC-86B095070E51}" srcOrd="0" destOrd="0" presId="urn:microsoft.com/office/officeart/2005/8/layout/hList1"/>
    <dgm:cxn modelId="{AF0685D4-42ED-4854-912C-C84F5BC2A979}" type="presOf" srcId="{33543C09-4D30-4084-A672-B8C45E3535D9}" destId="{86CB2B1F-C3AD-4A3F-ACF6-9C491B7A7687}" srcOrd="0" destOrd="0" presId="urn:microsoft.com/office/officeart/2005/8/layout/hList1"/>
    <dgm:cxn modelId="{6B31CDDC-29C7-4621-B5F5-D051375E5579}" type="presOf" srcId="{C1F442C0-78D7-4B57-A760-705545192F2B}" destId="{25C8F069-B8E0-404E-9166-CB6DD6B13052}" srcOrd="0" destOrd="0" presId="urn:microsoft.com/office/officeart/2005/8/layout/hList1"/>
    <dgm:cxn modelId="{983EF4ED-B052-42BA-8A41-0E5D84572385}" srcId="{C1F442C0-78D7-4B57-A760-705545192F2B}" destId="{203C791D-9379-4EF6-8D7A-1983C15C93BB}" srcOrd="0" destOrd="0" parTransId="{0BFDD804-006F-4C2C-B048-8B26D5940D3B}" sibTransId="{8FD48609-35E0-4F50-914F-EF68F8E471A3}"/>
    <dgm:cxn modelId="{915B89AE-63B7-4D9E-AA80-6C8418A5F0C6}" type="presParOf" srcId="{25C8F069-B8E0-404E-9166-CB6DD6B13052}" destId="{A76D089C-FA70-447B-8CA7-8326A20FA326}" srcOrd="0" destOrd="0" presId="urn:microsoft.com/office/officeart/2005/8/layout/hList1"/>
    <dgm:cxn modelId="{A26DC040-9FDB-4FB1-9888-1E5096458924}" type="presParOf" srcId="{A76D089C-FA70-447B-8CA7-8326A20FA326}" destId="{BA430ED2-AC63-4120-BADC-86B095070E51}" srcOrd="0" destOrd="0" presId="urn:microsoft.com/office/officeart/2005/8/layout/hList1"/>
    <dgm:cxn modelId="{0BDA8607-3172-473F-B4AB-6D1AB9410463}" type="presParOf" srcId="{A76D089C-FA70-447B-8CA7-8326A20FA326}" destId="{86CB2B1F-C3AD-4A3F-ACF6-9C491B7A768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3351724-9F2E-4AC0-B2E5-CE44EDD59384}" type="doc">
      <dgm:prSet loTypeId="urn:microsoft.com/office/officeart/2005/8/layout/default" loCatId="list" qsTypeId="urn:microsoft.com/office/officeart/2005/8/quickstyle/simple1" qsCatId="simple" csTypeId="urn:microsoft.com/office/officeart/2005/8/colors/accent2_2" csCatId="accent2" phldr="1"/>
      <dgm:spPr/>
      <dgm:t>
        <a:bodyPr/>
        <a:lstStyle/>
        <a:p>
          <a:endParaRPr lang="en-US"/>
        </a:p>
      </dgm:t>
    </dgm:pt>
    <dgm:pt modelId="{1EA53FC7-F8FB-4D8D-AD54-7AD1CABE7593}">
      <dgm:prSet phldrT="[Text]"/>
      <dgm:spPr/>
      <dgm:t>
        <a:bodyPr/>
        <a:lstStyle/>
        <a:p>
          <a:r>
            <a:rPr lang="en-US" dirty="0"/>
            <a:t>Discuss the differences among the various process flows discussed now. </a:t>
          </a:r>
        </a:p>
        <a:p>
          <a:r>
            <a:rPr lang="en-US" dirty="0"/>
            <a:t>Can you identify types of problems that might be applicable to each of the generic flows described?</a:t>
          </a:r>
        </a:p>
      </dgm:t>
    </dgm:pt>
    <dgm:pt modelId="{A770C745-25FC-4C86-9340-53B96B2B320A}" type="parTrans" cxnId="{D739F790-B743-4781-859E-86FBCA7F8253}">
      <dgm:prSet/>
      <dgm:spPr/>
      <dgm:t>
        <a:bodyPr/>
        <a:lstStyle/>
        <a:p>
          <a:endParaRPr lang="en-US"/>
        </a:p>
      </dgm:t>
    </dgm:pt>
    <dgm:pt modelId="{C8D4B821-C9FE-4C61-B320-900A99373205}" type="sibTrans" cxnId="{D739F790-B743-4781-859E-86FBCA7F8253}">
      <dgm:prSet/>
      <dgm:spPr/>
      <dgm:t>
        <a:bodyPr/>
        <a:lstStyle/>
        <a:p>
          <a:endParaRPr lang="en-US"/>
        </a:p>
      </dgm:t>
    </dgm:pt>
    <dgm:pt modelId="{71E34123-99E1-4703-ACAB-573206E574EB}" type="pres">
      <dgm:prSet presAssocID="{C3351724-9F2E-4AC0-B2E5-CE44EDD59384}" presName="diagram" presStyleCnt="0">
        <dgm:presLayoutVars>
          <dgm:dir/>
          <dgm:resizeHandles val="exact"/>
        </dgm:presLayoutVars>
      </dgm:prSet>
      <dgm:spPr/>
    </dgm:pt>
    <dgm:pt modelId="{CA71EFFF-2D0F-49B3-851E-8F983D60ECA4}" type="pres">
      <dgm:prSet presAssocID="{1EA53FC7-F8FB-4D8D-AD54-7AD1CABE7593}" presName="node" presStyleLbl="node1" presStyleIdx="0" presStyleCnt="1" custScaleX="375780">
        <dgm:presLayoutVars>
          <dgm:bulletEnabled val="1"/>
        </dgm:presLayoutVars>
      </dgm:prSet>
      <dgm:spPr/>
    </dgm:pt>
  </dgm:ptLst>
  <dgm:cxnLst>
    <dgm:cxn modelId="{0E9F736E-9D81-47FA-9465-2B8AA6F09C67}" type="presOf" srcId="{1EA53FC7-F8FB-4D8D-AD54-7AD1CABE7593}" destId="{CA71EFFF-2D0F-49B3-851E-8F983D60ECA4}" srcOrd="0" destOrd="0" presId="urn:microsoft.com/office/officeart/2005/8/layout/default"/>
    <dgm:cxn modelId="{EF9C2259-828B-4A1B-B5B0-7A25ADBEB803}" type="presOf" srcId="{C3351724-9F2E-4AC0-B2E5-CE44EDD59384}" destId="{71E34123-99E1-4703-ACAB-573206E574EB}" srcOrd="0" destOrd="0" presId="urn:microsoft.com/office/officeart/2005/8/layout/default"/>
    <dgm:cxn modelId="{D739F790-B743-4781-859E-86FBCA7F8253}" srcId="{C3351724-9F2E-4AC0-B2E5-CE44EDD59384}" destId="{1EA53FC7-F8FB-4D8D-AD54-7AD1CABE7593}" srcOrd="0" destOrd="0" parTransId="{A770C745-25FC-4C86-9340-53B96B2B320A}" sibTransId="{C8D4B821-C9FE-4C61-B320-900A99373205}"/>
    <dgm:cxn modelId="{88A376CE-90BD-49EA-84BC-6F21A22511E4}" type="presParOf" srcId="{71E34123-99E1-4703-ACAB-573206E574EB}" destId="{CA71EFFF-2D0F-49B3-851E-8F983D60ECA4}"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8CEF661-09BD-48D8-907B-313E32FB9412}" type="doc">
      <dgm:prSet loTypeId="urn:microsoft.com/office/officeart/2005/8/layout/default" loCatId="list" qsTypeId="urn:microsoft.com/office/officeart/2005/8/quickstyle/3d2" qsCatId="3D" csTypeId="urn:microsoft.com/office/officeart/2005/8/colors/colorful5" csCatId="colorful" phldr="1"/>
      <dgm:spPr/>
      <dgm:t>
        <a:bodyPr/>
        <a:lstStyle/>
        <a:p>
          <a:endParaRPr lang="en-US"/>
        </a:p>
      </dgm:t>
    </dgm:pt>
    <dgm:pt modelId="{977566B9-9DC2-4544-947C-E95945BD4D10}">
      <dgm:prSet phldrT="[Text]"/>
      <dgm:spPr/>
      <dgm:t>
        <a:bodyPr/>
        <a:lstStyle/>
        <a:p>
          <a:r>
            <a:rPr lang="en-US" dirty="0"/>
            <a:t>Pattern Name</a:t>
          </a:r>
        </a:p>
      </dgm:t>
    </dgm:pt>
    <dgm:pt modelId="{EB95184F-F931-4390-B6F0-F545DADDB030}" type="parTrans" cxnId="{85566C92-125A-45F1-843B-FDEE7980A9CF}">
      <dgm:prSet/>
      <dgm:spPr/>
      <dgm:t>
        <a:bodyPr/>
        <a:lstStyle/>
        <a:p>
          <a:endParaRPr lang="en-US"/>
        </a:p>
      </dgm:t>
    </dgm:pt>
    <dgm:pt modelId="{224719D6-744B-458E-9253-315B2E484935}" type="sibTrans" cxnId="{85566C92-125A-45F1-843B-FDEE7980A9CF}">
      <dgm:prSet/>
      <dgm:spPr/>
      <dgm:t>
        <a:bodyPr/>
        <a:lstStyle/>
        <a:p>
          <a:endParaRPr lang="en-US"/>
        </a:p>
      </dgm:t>
    </dgm:pt>
    <dgm:pt modelId="{A84CCBAC-C811-4179-9AC8-904B341ECAA2}">
      <dgm:prSet phldrT="[Text]"/>
      <dgm:spPr/>
      <dgm:t>
        <a:bodyPr/>
        <a:lstStyle/>
        <a:p>
          <a:r>
            <a:rPr lang="en-US" dirty="0"/>
            <a:t>Forces</a:t>
          </a:r>
        </a:p>
      </dgm:t>
    </dgm:pt>
    <dgm:pt modelId="{C992A1A0-26D7-4C69-90CB-279714E2EBCE}" type="parTrans" cxnId="{F6E5E054-6959-4FDD-B7D8-90C16A36634E}">
      <dgm:prSet/>
      <dgm:spPr/>
      <dgm:t>
        <a:bodyPr/>
        <a:lstStyle/>
        <a:p>
          <a:endParaRPr lang="en-US"/>
        </a:p>
      </dgm:t>
    </dgm:pt>
    <dgm:pt modelId="{8333944F-EADD-43BD-AEC0-138ADC404C04}" type="sibTrans" cxnId="{F6E5E054-6959-4FDD-B7D8-90C16A36634E}">
      <dgm:prSet/>
      <dgm:spPr/>
      <dgm:t>
        <a:bodyPr/>
        <a:lstStyle/>
        <a:p>
          <a:endParaRPr lang="en-US"/>
        </a:p>
      </dgm:t>
    </dgm:pt>
    <dgm:pt modelId="{16377149-539E-45D4-888D-FBA7B2DEAB2C}">
      <dgm:prSet phldrT="[Text]"/>
      <dgm:spPr/>
      <dgm:t>
        <a:bodyPr/>
        <a:lstStyle/>
        <a:p>
          <a:r>
            <a:rPr lang="en-US" dirty="0"/>
            <a:t>Type</a:t>
          </a:r>
        </a:p>
      </dgm:t>
    </dgm:pt>
    <dgm:pt modelId="{38BECF91-348C-41E1-8CF0-E2E47D88F0C4}" type="parTrans" cxnId="{F787117E-E398-4584-9F54-294453CBF07A}">
      <dgm:prSet/>
      <dgm:spPr/>
      <dgm:t>
        <a:bodyPr/>
        <a:lstStyle/>
        <a:p>
          <a:endParaRPr lang="en-US"/>
        </a:p>
      </dgm:t>
    </dgm:pt>
    <dgm:pt modelId="{ACB78A5D-3C63-4643-BA00-E780D9CC4886}" type="sibTrans" cxnId="{F787117E-E398-4584-9F54-294453CBF07A}">
      <dgm:prSet/>
      <dgm:spPr/>
      <dgm:t>
        <a:bodyPr/>
        <a:lstStyle/>
        <a:p>
          <a:endParaRPr lang="en-US"/>
        </a:p>
      </dgm:t>
    </dgm:pt>
    <dgm:pt modelId="{546979EF-2590-4B80-94F2-DEEC01E7B04A}">
      <dgm:prSet phldrT="[Text]"/>
      <dgm:spPr/>
      <dgm:t>
        <a:bodyPr/>
        <a:lstStyle/>
        <a:p>
          <a:r>
            <a:rPr lang="en-US" dirty="0"/>
            <a:t>Initial Context</a:t>
          </a:r>
        </a:p>
      </dgm:t>
    </dgm:pt>
    <dgm:pt modelId="{350A525B-73FD-4E5D-B295-656B5F1BDBDD}" type="parTrans" cxnId="{9B342F99-50CE-47DC-8880-9AFFE636AB3D}">
      <dgm:prSet/>
      <dgm:spPr/>
      <dgm:t>
        <a:bodyPr/>
        <a:lstStyle/>
        <a:p>
          <a:endParaRPr lang="en-US"/>
        </a:p>
      </dgm:t>
    </dgm:pt>
    <dgm:pt modelId="{5051E5A5-F46C-499D-8422-931252BEDFA5}" type="sibTrans" cxnId="{9B342F99-50CE-47DC-8880-9AFFE636AB3D}">
      <dgm:prSet/>
      <dgm:spPr/>
      <dgm:t>
        <a:bodyPr/>
        <a:lstStyle/>
        <a:p>
          <a:endParaRPr lang="en-US"/>
        </a:p>
      </dgm:t>
    </dgm:pt>
    <dgm:pt modelId="{77F41527-1773-405B-8402-2FB0D421CD55}">
      <dgm:prSet phldrT="[Text]"/>
      <dgm:spPr/>
      <dgm:t>
        <a:bodyPr/>
        <a:lstStyle/>
        <a:p>
          <a:r>
            <a:rPr lang="en-US" dirty="0"/>
            <a:t>Problem</a:t>
          </a:r>
        </a:p>
      </dgm:t>
    </dgm:pt>
    <dgm:pt modelId="{3B0D6201-BD3C-4B85-9C7C-6CC657F87EEF}" type="parTrans" cxnId="{016B78BC-B66B-40EE-8A7B-0362AA990E11}">
      <dgm:prSet/>
      <dgm:spPr/>
      <dgm:t>
        <a:bodyPr/>
        <a:lstStyle/>
        <a:p>
          <a:endParaRPr lang="en-US"/>
        </a:p>
      </dgm:t>
    </dgm:pt>
    <dgm:pt modelId="{BDD2A248-B0E9-40D1-8F38-94B86F487DCC}" type="sibTrans" cxnId="{016B78BC-B66B-40EE-8A7B-0362AA990E11}">
      <dgm:prSet/>
      <dgm:spPr/>
      <dgm:t>
        <a:bodyPr/>
        <a:lstStyle/>
        <a:p>
          <a:endParaRPr lang="en-US"/>
        </a:p>
      </dgm:t>
    </dgm:pt>
    <dgm:pt modelId="{4C60C34A-99C5-4CA9-A708-B7E52E6C2FB6}">
      <dgm:prSet phldrT="[Text]"/>
      <dgm:spPr/>
      <dgm:t>
        <a:bodyPr/>
        <a:lstStyle/>
        <a:p>
          <a:r>
            <a:rPr lang="en-US" dirty="0"/>
            <a:t>Solution</a:t>
          </a:r>
        </a:p>
      </dgm:t>
    </dgm:pt>
    <dgm:pt modelId="{8AF000C5-975D-4162-B495-FE3EDC48994F}" type="parTrans" cxnId="{499F0A65-B2FE-46B5-A93D-16261D421E4E}">
      <dgm:prSet/>
      <dgm:spPr/>
      <dgm:t>
        <a:bodyPr/>
        <a:lstStyle/>
        <a:p>
          <a:endParaRPr lang="en-US"/>
        </a:p>
      </dgm:t>
    </dgm:pt>
    <dgm:pt modelId="{C279EEB5-B1BA-48D2-A24E-5407D346C52B}" type="sibTrans" cxnId="{499F0A65-B2FE-46B5-A93D-16261D421E4E}">
      <dgm:prSet/>
      <dgm:spPr/>
      <dgm:t>
        <a:bodyPr/>
        <a:lstStyle/>
        <a:p>
          <a:endParaRPr lang="en-US"/>
        </a:p>
      </dgm:t>
    </dgm:pt>
    <dgm:pt modelId="{FB3B9089-1987-4464-B095-1FB00E28DD1D}">
      <dgm:prSet phldrT="[Text]"/>
      <dgm:spPr/>
      <dgm:t>
        <a:bodyPr/>
        <a:lstStyle/>
        <a:p>
          <a:r>
            <a:rPr lang="en-US" dirty="0"/>
            <a:t>Resulting Context</a:t>
          </a:r>
        </a:p>
      </dgm:t>
    </dgm:pt>
    <dgm:pt modelId="{18AAE09D-CCEE-4D79-AA63-A6876E18A73A}" type="parTrans" cxnId="{B3820FBF-5F9E-4801-B6A9-B703D1432D99}">
      <dgm:prSet/>
      <dgm:spPr/>
      <dgm:t>
        <a:bodyPr/>
        <a:lstStyle/>
        <a:p>
          <a:endParaRPr lang="en-US"/>
        </a:p>
      </dgm:t>
    </dgm:pt>
    <dgm:pt modelId="{E8F794F8-EA9C-4F31-A16E-C7CDDF76A61E}" type="sibTrans" cxnId="{B3820FBF-5F9E-4801-B6A9-B703D1432D99}">
      <dgm:prSet/>
      <dgm:spPr/>
      <dgm:t>
        <a:bodyPr/>
        <a:lstStyle/>
        <a:p>
          <a:endParaRPr lang="en-US"/>
        </a:p>
      </dgm:t>
    </dgm:pt>
    <dgm:pt modelId="{3B9706DA-B81B-4090-80D0-BF00B0CBD984}">
      <dgm:prSet phldrT="[Text]"/>
      <dgm:spPr/>
      <dgm:t>
        <a:bodyPr/>
        <a:lstStyle/>
        <a:p>
          <a:r>
            <a:rPr lang="en-US" dirty="0"/>
            <a:t>Related Patterns</a:t>
          </a:r>
        </a:p>
      </dgm:t>
    </dgm:pt>
    <dgm:pt modelId="{3379AF3F-A89D-48D2-B31A-697320B51190}" type="parTrans" cxnId="{49C373AD-0D44-4B2E-99AE-B9B4AA1BA358}">
      <dgm:prSet/>
      <dgm:spPr/>
      <dgm:t>
        <a:bodyPr/>
        <a:lstStyle/>
        <a:p>
          <a:endParaRPr lang="en-US"/>
        </a:p>
      </dgm:t>
    </dgm:pt>
    <dgm:pt modelId="{8C36CD04-6106-4C5C-ADC2-5080D33045E3}" type="sibTrans" cxnId="{49C373AD-0D44-4B2E-99AE-B9B4AA1BA358}">
      <dgm:prSet/>
      <dgm:spPr/>
      <dgm:t>
        <a:bodyPr/>
        <a:lstStyle/>
        <a:p>
          <a:endParaRPr lang="en-US"/>
        </a:p>
      </dgm:t>
    </dgm:pt>
    <dgm:pt modelId="{D704EF3A-CBA1-4FAC-862E-EC432CB341E6}">
      <dgm:prSet phldrT="[Text]"/>
      <dgm:spPr/>
      <dgm:t>
        <a:bodyPr/>
        <a:lstStyle/>
        <a:p>
          <a:r>
            <a:rPr lang="en-US" dirty="0"/>
            <a:t>Known Uses and Examples</a:t>
          </a:r>
        </a:p>
      </dgm:t>
    </dgm:pt>
    <dgm:pt modelId="{DB3E2E46-392F-444B-9B88-DA564BE3C9F7}" type="parTrans" cxnId="{534BCBCA-6C16-4311-AE11-9B927E089560}">
      <dgm:prSet/>
      <dgm:spPr/>
      <dgm:t>
        <a:bodyPr/>
        <a:lstStyle/>
        <a:p>
          <a:endParaRPr lang="en-US"/>
        </a:p>
      </dgm:t>
    </dgm:pt>
    <dgm:pt modelId="{693DD991-D330-450D-AE1C-BA342567968D}" type="sibTrans" cxnId="{534BCBCA-6C16-4311-AE11-9B927E089560}">
      <dgm:prSet/>
      <dgm:spPr/>
      <dgm:t>
        <a:bodyPr/>
        <a:lstStyle/>
        <a:p>
          <a:endParaRPr lang="en-US"/>
        </a:p>
      </dgm:t>
    </dgm:pt>
    <dgm:pt modelId="{8F17C220-F045-4CAD-B458-E6239C8DFBC9}" type="pres">
      <dgm:prSet presAssocID="{C8CEF661-09BD-48D8-907B-313E32FB9412}" presName="diagram" presStyleCnt="0">
        <dgm:presLayoutVars>
          <dgm:dir/>
          <dgm:resizeHandles val="exact"/>
        </dgm:presLayoutVars>
      </dgm:prSet>
      <dgm:spPr/>
    </dgm:pt>
    <dgm:pt modelId="{8989A33A-00D5-42D8-8D94-58447D672F48}" type="pres">
      <dgm:prSet presAssocID="{977566B9-9DC2-4544-947C-E95945BD4D10}" presName="node" presStyleLbl="node1" presStyleIdx="0" presStyleCnt="9">
        <dgm:presLayoutVars>
          <dgm:bulletEnabled val="1"/>
        </dgm:presLayoutVars>
      </dgm:prSet>
      <dgm:spPr/>
    </dgm:pt>
    <dgm:pt modelId="{BE690C80-49AC-4547-8965-DDA1E7180C50}" type="pres">
      <dgm:prSet presAssocID="{224719D6-744B-458E-9253-315B2E484935}" presName="sibTrans" presStyleCnt="0"/>
      <dgm:spPr/>
    </dgm:pt>
    <dgm:pt modelId="{0CC39A7F-ED20-4375-8937-FEDC0CDA1888}" type="pres">
      <dgm:prSet presAssocID="{A84CCBAC-C811-4179-9AC8-904B341ECAA2}" presName="node" presStyleLbl="node1" presStyleIdx="1" presStyleCnt="9">
        <dgm:presLayoutVars>
          <dgm:bulletEnabled val="1"/>
        </dgm:presLayoutVars>
      </dgm:prSet>
      <dgm:spPr/>
    </dgm:pt>
    <dgm:pt modelId="{9ED1EF68-E7D8-44A5-9B33-D3D4B00AD66C}" type="pres">
      <dgm:prSet presAssocID="{8333944F-EADD-43BD-AEC0-138ADC404C04}" presName="sibTrans" presStyleCnt="0"/>
      <dgm:spPr/>
    </dgm:pt>
    <dgm:pt modelId="{21C9761F-FD16-4CA1-85BE-769D016638FA}" type="pres">
      <dgm:prSet presAssocID="{16377149-539E-45D4-888D-FBA7B2DEAB2C}" presName="node" presStyleLbl="node1" presStyleIdx="2" presStyleCnt="9">
        <dgm:presLayoutVars>
          <dgm:bulletEnabled val="1"/>
        </dgm:presLayoutVars>
      </dgm:prSet>
      <dgm:spPr/>
    </dgm:pt>
    <dgm:pt modelId="{AA5EC3D2-6652-4602-9A69-DB95D27D7028}" type="pres">
      <dgm:prSet presAssocID="{ACB78A5D-3C63-4643-BA00-E780D9CC4886}" presName="sibTrans" presStyleCnt="0"/>
      <dgm:spPr/>
    </dgm:pt>
    <dgm:pt modelId="{D4FF4EAB-72F6-4955-91CD-1206EAB27ECC}" type="pres">
      <dgm:prSet presAssocID="{546979EF-2590-4B80-94F2-DEEC01E7B04A}" presName="node" presStyleLbl="node1" presStyleIdx="3" presStyleCnt="9">
        <dgm:presLayoutVars>
          <dgm:bulletEnabled val="1"/>
        </dgm:presLayoutVars>
      </dgm:prSet>
      <dgm:spPr/>
    </dgm:pt>
    <dgm:pt modelId="{10D97B7D-352E-4984-84DA-A5F3575B8277}" type="pres">
      <dgm:prSet presAssocID="{5051E5A5-F46C-499D-8422-931252BEDFA5}" presName="sibTrans" presStyleCnt="0"/>
      <dgm:spPr/>
    </dgm:pt>
    <dgm:pt modelId="{7B3297CB-3C61-4D18-82DE-96DF1B5132D3}" type="pres">
      <dgm:prSet presAssocID="{77F41527-1773-405B-8402-2FB0D421CD55}" presName="node" presStyleLbl="node1" presStyleIdx="4" presStyleCnt="9">
        <dgm:presLayoutVars>
          <dgm:bulletEnabled val="1"/>
        </dgm:presLayoutVars>
      </dgm:prSet>
      <dgm:spPr/>
    </dgm:pt>
    <dgm:pt modelId="{99F2828B-9799-4C6A-84BB-002C8C1D3EC0}" type="pres">
      <dgm:prSet presAssocID="{BDD2A248-B0E9-40D1-8F38-94B86F487DCC}" presName="sibTrans" presStyleCnt="0"/>
      <dgm:spPr/>
    </dgm:pt>
    <dgm:pt modelId="{E7C0CF94-39B6-4460-BFBD-F79D825FBF63}" type="pres">
      <dgm:prSet presAssocID="{4C60C34A-99C5-4CA9-A708-B7E52E6C2FB6}" presName="node" presStyleLbl="node1" presStyleIdx="5" presStyleCnt="9">
        <dgm:presLayoutVars>
          <dgm:bulletEnabled val="1"/>
        </dgm:presLayoutVars>
      </dgm:prSet>
      <dgm:spPr/>
    </dgm:pt>
    <dgm:pt modelId="{48764ED7-CE67-4D5C-98D5-95B1F1B62184}" type="pres">
      <dgm:prSet presAssocID="{C279EEB5-B1BA-48D2-A24E-5407D346C52B}" presName="sibTrans" presStyleCnt="0"/>
      <dgm:spPr/>
    </dgm:pt>
    <dgm:pt modelId="{080338BA-835A-4D31-AAB8-F2BB08E41250}" type="pres">
      <dgm:prSet presAssocID="{FB3B9089-1987-4464-B095-1FB00E28DD1D}" presName="node" presStyleLbl="node1" presStyleIdx="6" presStyleCnt="9">
        <dgm:presLayoutVars>
          <dgm:bulletEnabled val="1"/>
        </dgm:presLayoutVars>
      </dgm:prSet>
      <dgm:spPr/>
    </dgm:pt>
    <dgm:pt modelId="{8F1F065C-8CCB-48DB-9E45-D8910A5FA266}" type="pres">
      <dgm:prSet presAssocID="{E8F794F8-EA9C-4F31-A16E-C7CDDF76A61E}" presName="sibTrans" presStyleCnt="0"/>
      <dgm:spPr/>
    </dgm:pt>
    <dgm:pt modelId="{301089DE-B9BC-4393-9DF8-04B316ADB219}" type="pres">
      <dgm:prSet presAssocID="{3B9706DA-B81B-4090-80D0-BF00B0CBD984}" presName="node" presStyleLbl="node1" presStyleIdx="7" presStyleCnt="9">
        <dgm:presLayoutVars>
          <dgm:bulletEnabled val="1"/>
        </dgm:presLayoutVars>
      </dgm:prSet>
      <dgm:spPr/>
    </dgm:pt>
    <dgm:pt modelId="{129BB35E-D6AC-4E41-A065-0D21C580ABF0}" type="pres">
      <dgm:prSet presAssocID="{8C36CD04-6106-4C5C-ADC2-5080D33045E3}" presName="sibTrans" presStyleCnt="0"/>
      <dgm:spPr/>
    </dgm:pt>
    <dgm:pt modelId="{859D24C8-82FC-43B1-8D75-11637D070E01}" type="pres">
      <dgm:prSet presAssocID="{D704EF3A-CBA1-4FAC-862E-EC432CB341E6}" presName="node" presStyleLbl="node1" presStyleIdx="8" presStyleCnt="9">
        <dgm:presLayoutVars>
          <dgm:bulletEnabled val="1"/>
        </dgm:presLayoutVars>
      </dgm:prSet>
      <dgm:spPr/>
    </dgm:pt>
  </dgm:ptLst>
  <dgm:cxnLst>
    <dgm:cxn modelId="{BF6FCF2F-2C51-4477-B7D8-0FE7541F35E6}" type="presOf" srcId="{C8CEF661-09BD-48D8-907B-313E32FB9412}" destId="{8F17C220-F045-4CAD-B458-E6239C8DFBC9}" srcOrd="0" destOrd="0" presId="urn:microsoft.com/office/officeart/2005/8/layout/default"/>
    <dgm:cxn modelId="{E490455B-D9C1-4B50-8416-2F6B739BF1AB}" type="presOf" srcId="{16377149-539E-45D4-888D-FBA7B2DEAB2C}" destId="{21C9761F-FD16-4CA1-85BE-769D016638FA}" srcOrd="0" destOrd="0" presId="urn:microsoft.com/office/officeart/2005/8/layout/default"/>
    <dgm:cxn modelId="{499F0A65-B2FE-46B5-A93D-16261D421E4E}" srcId="{C8CEF661-09BD-48D8-907B-313E32FB9412}" destId="{4C60C34A-99C5-4CA9-A708-B7E52E6C2FB6}" srcOrd="5" destOrd="0" parTransId="{8AF000C5-975D-4162-B495-FE3EDC48994F}" sibTransId="{C279EEB5-B1BA-48D2-A24E-5407D346C52B}"/>
    <dgm:cxn modelId="{3D604746-8B51-4710-950C-C5D7C57704A7}" type="presOf" srcId="{546979EF-2590-4B80-94F2-DEEC01E7B04A}" destId="{D4FF4EAB-72F6-4955-91CD-1206EAB27ECC}" srcOrd="0" destOrd="0" presId="urn:microsoft.com/office/officeart/2005/8/layout/default"/>
    <dgm:cxn modelId="{F6E5E054-6959-4FDD-B7D8-90C16A36634E}" srcId="{C8CEF661-09BD-48D8-907B-313E32FB9412}" destId="{A84CCBAC-C811-4179-9AC8-904B341ECAA2}" srcOrd="1" destOrd="0" parTransId="{C992A1A0-26D7-4C69-90CB-279714E2EBCE}" sibTransId="{8333944F-EADD-43BD-AEC0-138ADC404C04}"/>
    <dgm:cxn modelId="{F787117E-E398-4584-9F54-294453CBF07A}" srcId="{C8CEF661-09BD-48D8-907B-313E32FB9412}" destId="{16377149-539E-45D4-888D-FBA7B2DEAB2C}" srcOrd="2" destOrd="0" parTransId="{38BECF91-348C-41E1-8CF0-E2E47D88F0C4}" sibTransId="{ACB78A5D-3C63-4643-BA00-E780D9CC4886}"/>
    <dgm:cxn modelId="{E701CB87-F1DA-4781-9E28-44B4CA94543A}" type="presOf" srcId="{77F41527-1773-405B-8402-2FB0D421CD55}" destId="{7B3297CB-3C61-4D18-82DE-96DF1B5132D3}" srcOrd="0" destOrd="0" presId="urn:microsoft.com/office/officeart/2005/8/layout/default"/>
    <dgm:cxn modelId="{85566C92-125A-45F1-843B-FDEE7980A9CF}" srcId="{C8CEF661-09BD-48D8-907B-313E32FB9412}" destId="{977566B9-9DC2-4544-947C-E95945BD4D10}" srcOrd="0" destOrd="0" parTransId="{EB95184F-F931-4390-B6F0-F545DADDB030}" sibTransId="{224719D6-744B-458E-9253-315B2E484935}"/>
    <dgm:cxn modelId="{9B342F99-50CE-47DC-8880-9AFFE636AB3D}" srcId="{C8CEF661-09BD-48D8-907B-313E32FB9412}" destId="{546979EF-2590-4B80-94F2-DEEC01E7B04A}" srcOrd="3" destOrd="0" parTransId="{350A525B-73FD-4E5D-B295-656B5F1BDBDD}" sibTransId="{5051E5A5-F46C-499D-8422-931252BEDFA5}"/>
    <dgm:cxn modelId="{49C373AD-0D44-4B2E-99AE-B9B4AA1BA358}" srcId="{C8CEF661-09BD-48D8-907B-313E32FB9412}" destId="{3B9706DA-B81B-4090-80D0-BF00B0CBD984}" srcOrd="7" destOrd="0" parTransId="{3379AF3F-A89D-48D2-B31A-697320B51190}" sibTransId="{8C36CD04-6106-4C5C-ADC2-5080D33045E3}"/>
    <dgm:cxn modelId="{016B78BC-B66B-40EE-8A7B-0362AA990E11}" srcId="{C8CEF661-09BD-48D8-907B-313E32FB9412}" destId="{77F41527-1773-405B-8402-2FB0D421CD55}" srcOrd="4" destOrd="0" parTransId="{3B0D6201-BD3C-4B85-9C7C-6CC657F87EEF}" sibTransId="{BDD2A248-B0E9-40D1-8F38-94B86F487DCC}"/>
    <dgm:cxn modelId="{B3820FBF-5F9E-4801-B6A9-B703D1432D99}" srcId="{C8CEF661-09BD-48D8-907B-313E32FB9412}" destId="{FB3B9089-1987-4464-B095-1FB00E28DD1D}" srcOrd="6" destOrd="0" parTransId="{18AAE09D-CCEE-4D79-AA63-A6876E18A73A}" sibTransId="{E8F794F8-EA9C-4F31-A16E-C7CDDF76A61E}"/>
    <dgm:cxn modelId="{CD7E79C2-757E-4298-A308-1527882B6727}" type="presOf" srcId="{3B9706DA-B81B-4090-80D0-BF00B0CBD984}" destId="{301089DE-B9BC-4393-9DF8-04B316ADB219}" srcOrd="0" destOrd="0" presId="urn:microsoft.com/office/officeart/2005/8/layout/default"/>
    <dgm:cxn modelId="{534BCBCA-6C16-4311-AE11-9B927E089560}" srcId="{C8CEF661-09BD-48D8-907B-313E32FB9412}" destId="{D704EF3A-CBA1-4FAC-862E-EC432CB341E6}" srcOrd="8" destOrd="0" parTransId="{DB3E2E46-392F-444B-9B88-DA564BE3C9F7}" sibTransId="{693DD991-D330-450D-AE1C-BA342567968D}"/>
    <dgm:cxn modelId="{872593CF-C4E7-48B8-8835-70661EBFD027}" type="presOf" srcId="{4C60C34A-99C5-4CA9-A708-B7E52E6C2FB6}" destId="{E7C0CF94-39B6-4460-BFBD-F79D825FBF63}" srcOrd="0" destOrd="0" presId="urn:microsoft.com/office/officeart/2005/8/layout/default"/>
    <dgm:cxn modelId="{3DA59FD5-F0BB-4D31-969C-0C1780419CC0}" type="presOf" srcId="{977566B9-9DC2-4544-947C-E95945BD4D10}" destId="{8989A33A-00D5-42D8-8D94-58447D672F48}" srcOrd="0" destOrd="0" presId="urn:microsoft.com/office/officeart/2005/8/layout/default"/>
    <dgm:cxn modelId="{F5CEA3EC-8BDE-4989-8283-97C177D84098}" type="presOf" srcId="{D704EF3A-CBA1-4FAC-862E-EC432CB341E6}" destId="{859D24C8-82FC-43B1-8D75-11637D070E01}" srcOrd="0" destOrd="0" presId="urn:microsoft.com/office/officeart/2005/8/layout/default"/>
    <dgm:cxn modelId="{9073BEEC-F735-49C9-9E56-9E1424B881B3}" type="presOf" srcId="{FB3B9089-1987-4464-B095-1FB00E28DD1D}" destId="{080338BA-835A-4D31-AAB8-F2BB08E41250}" srcOrd="0" destOrd="0" presId="urn:microsoft.com/office/officeart/2005/8/layout/default"/>
    <dgm:cxn modelId="{217F84F9-5CDC-46CF-A986-F8B18D8647FA}" type="presOf" srcId="{A84CCBAC-C811-4179-9AC8-904B341ECAA2}" destId="{0CC39A7F-ED20-4375-8937-FEDC0CDA1888}" srcOrd="0" destOrd="0" presId="urn:microsoft.com/office/officeart/2005/8/layout/default"/>
    <dgm:cxn modelId="{32C2FE50-0509-40C3-9346-99AD87CEAC85}" type="presParOf" srcId="{8F17C220-F045-4CAD-B458-E6239C8DFBC9}" destId="{8989A33A-00D5-42D8-8D94-58447D672F48}" srcOrd="0" destOrd="0" presId="urn:microsoft.com/office/officeart/2005/8/layout/default"/>
    <dgm:cxn modelId="{FBE280DE-0CDD-4F70-B348-1546D747250F}" type="presParOf" srcId="{8F17C220-F045-4CAD-B458-E6239C8DFBC9}" destId="{BE690C80-49AC-4547-8965-DDA1E7180C50}" srcOrd="1" destOrd="0" presId="urn:microsoft.com/office/officeart/2005/8/layout/default"/>
    <dgm:cxn modelId="{8A192E59-4715-46FC-A049-44F42887BB69}" type="presParOf" srcId="{8F17C220-F045-4CAD-B458-E6239C8DFBC9}" destId="{0CC39A7F-ED20-4375-8937-FEDC0CDA1888}" srcOrd="2" destOrd="0" presId="urn:microsoft.com/office/officeart/2005/8/layout/default"/>
    <dgm:cxn modelId="{ACA25641-2065-4258-9894-A275446FFAE3}" type="presParOf" srcId="{8F17C220-F045-4CAD-B458-E6239C8DFBC9}" destId="{9ED1EF68-E7D8-44A5-9B33-D3D4B00AD66C}" srcOrd="3" destOrd="0" presId="urn:microsoft.com/office/officeart/2005/8/layout/default"/>
    <dgm:cxn modelId="{ED9F80DD-3EBF-4FF0-8614-60B41E9498C3}" type="presParOf" srcId="{8F17C220-F045-4CAD-B458-E6239C8DFBC9}" destId="{21C9761F-FD16-4CA1-85BE-769D016638FA}" srcOrd="4" destOrd="0" presId="urn:microsoft.com/office/officeart/2005/8/layout/default"/>
    <dgm:cxn modelId="{E311B87B-1577-4202-8FD2-98BDD145805E}" type="presParOf" srcId="{8F17C220-F045-4CAD-B458-E6239C8DFBC9}" destId="{AA5EC3D2-6652-4602-9A69-DB95D27D7028}" srcOrd="5" destOrd="0" presId="urn:microsoft.com/office/officeart/2005/8/layout/default"/>
    <dgm:cxn modelId="{CF146685-331B-4AA2-9676-8F45C9F774B5}" type="presParOf" srcId="{8F17C220-F045-4CAD-B458-E6239C8DFBC9}" destId="{D4FF4EAB-72F6-4955-91CD-1206EAB27ECC}" srcOrd="6" destOrd="0" presId="urn:microsoft.com/office/officeart/2005/8/layout/default"/>
    <dgm:cxn modelId="{39BE0B9D-E7C6-4356-BA49-6BA12E3BC514}" type="presParOf" srcId="{8F17C220-F045-4CAD-B458-E6239C8DFBC9}" destId="{10D97B7D-352E-4984-84DA-A5F3575B8277}" srcOrd="7" destOrd="0" presId="urn:microsoft.com/office/officeart/2005/8/layout/default"/>
    <dgm:cxn modelId="{E6CBBC84-8719-4608-BC71-BCC0FE9294E2}" type="presParOf" srcId="{8F17C220-F045-4CAD-B458-E6239C8DFBC9}" destId="{7B3297CB-3C61-4D18-82DE-96DF1B5132D3}" srcOrd="8" destOrd="0" presId="urn:microsoft.com/office/officeart/2005/8/layout/default"/>
    <dgm:cxn modelId="{AEC5EAD8-03AE-416D-8195-816072607543}" type="presParOf" srcId="{8F17C220-F045-4CAD-B458-E6239C8DFBC9}" destId="{99F2828B-9799-4C6A-84BB-002C8C1D3EC0}" srcOrd="9" destOrd="0" presId="urn:microsoft.com/office/officeart/2005/8/layout/default"/>
    <dgm:cxn modelId="{FBA236BB-CA2F-4C7A-8466-5798F63B4688}" type="presParOf" srcId="{8F17C220-F045-4CAD-B458-E6239C8DFBC9}" destId="{E7C0CF94-39B6-4460-BFBD-F79D825FBF63}" srcOrd="10" destOrd="0" presId="urn:microsoft.com/office/officeart/2005/8/layout/default"/>
    <dgm:cxn modelId="{C7B55D84-8777-4866-BBC2-2A6A8E79FF67}" type="presParOf" srcId="{8F17C220-F045-4CAD-B458-E6239C8DFBC9}" destId="{48764ED7-CE67-4D5C-98D5-95B1F1B62184}" srcOrd="11" destOrd="0" presId="urn:microsoft.com/office/officeart/2005/8/layout/default"/>
    <dgm:cxn modelId="{A5E68C56-FEC1-4DDD-951F-4EEAE39387CB}" type="presParOf" srcId="{8F17C220-F045-4CAD-B458-E6239C8DFBC9}" destId="{080338BA-835A-4D31-AAB8-F2BB08E41250}" srcOrd="12" destOrd="0" presId="urn:microsoft.com/office/officeart/2005/8/layout/default"/>
    <dgm:cxn modelId="{E6E4D84C-3DD1-4019-BD7C-93E491B418C0}" type="presParOf" srcId="{8F17C220-F045-4CAD-B458-E6239C8DFBC9}" destId="{8F1F065C-8CCB-48DB-9E45-D8910A5FA266}" srcOrd="13" destOrd="0" presId="urn:microsoft.com/office/officeart/2005/8/layout/default"/>
    <dgm:cxn modelId="{D1AA5FCC-C40E-4876-9B95-41AD8114574A}" type="presParOf" srcId="{8F17C220-F045-4CAD-B458-E6239C8DFBC9}" destId="{301089DE-B9BC-4393-9DF8-04B316ADB219}" srcOrd="14" destOrd="0" presId="urn:microsoft.com/office/officeart/2005/8/layout/default"/>
    <dgm:cxn modelId="{482AFAC9-05FD-468C-B2FB-4496160E79DB}" type="presParOf" srcId="{8F17C220-F045-4CAD-B458-E6239C8DFBC9}" destId="{129BB35E-D6AC-4E41-A065-0D21C580ABF0}" srcOrd="15" destOrd="0" presId="urn:microsoft.com/office/officeart/2005/8/layout/default"/>
    <dgm:cxn modelId="{4221A10E-54DB-4D51-9E26-F3D3938CA7CB}" type="presParOf" srcId="{8F17C220-F045-4CAD-B458-E6239C8DFBC9}" destId="{859D24C8-82FC-43B1-8D75-11637D070E01}"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7FE12C-3FD7-4B67-B0C7-CED37A66095D}">
      <dsp:nvSpPr>
        <dsp:cNvPr id="0" name=""/>
        <dsp:cNvSpPr/>
      </dsp:nvSpPr>
      <dsp:spPr>
        <a:xfrm>
          <a:off x="0" y="552"/>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5FF24DC-DB20-4A19-865E-D349F675AD73}">
      <dsp:nvSpPr>
        <dsp:cNvPr id="0" name=""/>
        <dsp:cNvSpPr/>
      </dsp:nvSpPr>
      <dsp:spPr>
        <a:xfrm>
          <a:off x="0" y="552"/>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Communication</a:t>
          </a:r>
        </a:p>
      </dsp:txBody>
      <dsp:txXfrm>
        <a:off x="0" y="552"/>
        <a:ext cx="2193925" cy="904971"/>
      </dsp:txXfrm>
    </dsp:sp>
    <dsp:sp modelId="{2A88C596-2FD7-42E1-99CB-2703126AAF30}">
      <dsp:nvSpPr>
        <dsp:cNvPr id="0" name=""/>
        <dsp:cNvSpPr/>
      </dsp:nvSpPr>
      <dsp:spPr>
        <a:xfrm>
          <a:off x="2358469" y="21586"/>
          <a:ext cx="8611155" cy="420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Before any technical work can commence, it is critically important to communicate and collaborate with the customer (and other stakeholders)</a:t>
          </a:r>
        </a:p>
      </dsp:txBody>
      <dsp:txXfrm>
        <a:off x="2358469" y="21586"/>
        <a:ext cx="8611155" cy="420670"/>
      </dsp:txXfrm>
    </dsp:sp>
    <dsp:sp modelId="{D17C6002-B884-490E-AACF-F74329DB3590}">
      <dsp:nvSpPr>
        <dsp:cNvPr id="0" name=""/>
        <dsp:cNvSpPr/>
      </dsp:nvSpPr>
      <dsp:spPr>
        <a:xfrm>
          <a:off x="2193925" y="442256"/>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53F4B04-E749-4CE7-85EF-6F7A2BDBD825}">
      <dsp:nvSpPr>
        <dsp:cNvPr id="0" name=""/>
        <dsp:cNvSpPr/>
      </dsp:nvSpPr>
      <dsp:spPr>
        <a:xfrm>
          <a:off x="2358469" y="463289"/>
          <a:ext cx="8611155" cy="420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The intent is to understand stakeholders’ objectives for the project and to gather requirements that help define software features and functions</a:t>
          </a:r>
        </a:p>
      </dsp:txBody>
      <dsp:txXfrm>
        <a:off x="2358469" y="463289"/>
        <a:ext cx="8611155" cy="420670"/>
      </dsp:txXfrm>
    </dsp:sp>
    <dsp:sp modelId="{A1D1C727-E23B-44C5-90C1-D6F2ED0A7785}">
      <dsp:nvSpPr>
        <dsp:cNvPr id="0" name=""/>
        <dsp:cNvSpPr/>
      </dsp:nvSpPr>
      <dsp:spPr>
        <a:xfrm>
          <a:off x="2193925" y="883960"/>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7A27DC1-0A99-4C3F-8830-5F2C2CAA1CE9}">
      <dsp:nvSpPr>
        <dsp:cNvPr id="0" name=""/>
        <dsp:cNvSpPr/>
      </dsp:nvSpPr>
      <dsp:spPr>
        <a:xfrm>
          <a:off x="0" y="905524"/>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D24AB-FC6C-4AA9-A128-6884B022D052}">
      <dsp:nvSpPr>
        <dsp:cNvPr id="0" name=""/>
        <dsp:cNvSpPr/>
      </dsp:nvSpPr>
      <dsp:spPr>
        <a:xfrm>
          <a:off x="0" y="905524"/>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Planning</a:t>
          </a:r>
        </a:p>
      </dsp:txBody>
      <dsp:txXfrm>
        <a:off x="0" y="905524"/>
        <a:ext cx="2193925" cy="904971"/>
      </dsp:txXfrm>
    </dsp:sp>
    <dsp:sp modelId="{2C095A04-5363-4B72-B119-3C3C83A12DF1}">
      <dsp:nvSpPr>
        <dsp:cNvPr id="0" name=""/>
        <dsp:cNvSpPr/>
      </dsp:nvSpPr>
      <dsp:spPr>
        <a:xfrm>
          <a:off x="2358469" y="946618"/>
          <a:ext cx="8611155" cy="821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Software project plan—defines the software engineering work by describing the technical tasks to be conducted, the risks that are likely, the resources that will be required, the work products to be produced, and a work schedule</a:t>
          </a:r>
        </a:p>
      </dsp:txBody>
      <dsp:txXfrm>
        <a:off x="2358469" y="946618"/>
        <a:ext cx="8611155" cy="821898"/>
      </dsp:txXfrm>
    </dsp:sp>
    <dsp:sp modelId="{4FD9465A-8820-492D-B01B-6B702CE2981A}">
      <dsp:nvSpPr>
        <dsp:cNvPr id="0" name=""/>
        <dsp:cNvSpPr/>
      </dsp:nvSpPr>
      <dsp:spPr>
        <a:xfrm>
          <a:off x="2193925" y="1768517"/>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54895E-EBB0-41C2-BC13-58A5BD949538}">
      <dsp:nvSpPr>
        <dsp:cNvPr id="0" name=""/>
        <dsp:cNvSpPr/>
      </dsp:nvSpPr>
      <dsp:spPr>
        <a:xfrm>
          <a:off x="0" y="1810495"/>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4AB8AD-F646-439B-AAB1-2E90E36B7545}">
      <dsp:nvSpPr>
        <dsp:cNvPr id="0" name=""/>
        <dsp:cNvSpPr/>
      </dsp:nvSpPr>
      <dsp:spPr>
        <a:xfrm>
          <a:off x="0" y="1810495"/>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Modeling</a:t>
          </a:r>
        </a:p>
      </dsp:txBody>
      <dsp:txXfrm>
        <a:off x="0" y="1810495"/>
        <a:ext cx="2193925" cy="904971"/>
      </dsp:txXfrm>
    </dsp:sp>
    <dsp:sp modelId="{DFE66F71-6E32-4B54-ABF1-D3C50341DAD9}">
      <dsp:nvSpPr>
        <dsp:cNvPr id="0" name=""/>
        <dsp:cNvSpPr/>
      </dsp:nvSpPr>
      <dsp:spPr>
        <a:xfrm>
          <a:off x="2358469" y="1851590"/>
          <a:ext cx="8611155" cy="821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Create a “sketch” of the thing so that you’ll understand the big picture, what it will look like architecturally, how the constituent parts fi t together, and many other characteristics</a:t>
          </a:r>
        </a:p>
      </dsp:txBody>
      <dsp:txXfrm>
        <a:off x="2358469" y="1851590"/>
        <a:ext cx="8611155" cy="821898"/>
      </dsp:txXfrm>
    </dsp:sp>
    <dsp:sp modelId="{FCEA80A8-9B26-4E50-9E17-219B75F45AF0}">
      <dsp:nvSpPr>
        <dsp:cNvPr id="0" name=""/>
        <dsp:cNvSpPr/>
      </dsp:nvSpPr>
      <dsp:spPr>
        <a:xfrm>
          <a:off x="2193925" y="2673488"/>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86014CF-5FC1-4CDE-BC62-2BF43B594B74}">
      <dsp:nvSpPr>
        <dsp:cNvPr id="0" name=""/>
        <dsp:cNvSpPr/>
      </dsp:nvSpPr>
      <dsp:spPr>
        <a:xfrm>
          <a:off x="0" y="2715467"/>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CA83C8-F230-4C65-9136-1976D1E0BE40}">
      <dsp:nvSpPr>
        <dsp:cNvPr id="0" name=""/>
        <dsp:cNvSpPr/>
      </dsp:nvSpPr>
      <dsp:spPr>
        <a:xfrm>
          <a:off x="0" y="2715467"/>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Construction</a:t>
          </a:r>
          <a:endParaRPr lang="en-US" sz="2200" kern="1200" dirty="0"/>
        </a:p>
      </dsp:txBody>
      <dsp:txXfrm>
        <a:off x="0" y="2715467"/>
        <a:ext cx="2193925" cy="904971"/>
      </dsp:txXfrm>
    </dsp:sp>
    <dsp:sp modelId="{A9D16B27-EB9B-4393-AD05-6727B0DE9D2B}">
      <dsp:nvSpPr>
        <dsp:cNvPr id="0" name=""/>
        <dsp:cNvSpPr/>
      </dsp:nvSpPr>
      <dsp:spPr>
        <a:xfrm>
          <a:off x="2358469" y="2756562"/>
          <a:ext cx="8611155" cy="821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What you design must be built. This activity combines code generation (either manual or automated) and the testing that is required to uncover errors in the code</a:t>
          </a:r>
        </a:p>
      </dsp:txBody>
      <dsp:txXfrm>
        <a:off x="2358469" y="2756562"/>
        <a:ext cx="8611155" cy="821898"/>
      </dsp:txXfrm>
    </dsp:sp>
    <dsp:sp modelId="{32C2ADCF-F954-4CA4-B2F3-A25BB8D71B8D}">
      <dsp:nvSpPr>
        <dsp:cNvPr id="0" name=""/>
        <dsp:cNvSpPr/>
      </dsp:nvSpPr>
      <dsp:spPr>
        <a:xfrm>
          <a:off x="2193925" y="3578460"/>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5E16AA8-FB7F-4F0C-9CE9-11424EC08E7F}">
      <dsp:nvSpPr>
        <dsp:cNvPr id="0" name=""/>
        <dsp:cNvSpPr/>
      </dsp:nvSpPr>
      <dsp:spPr>
        <a:xfrm>
          <a:off x="0" y="3620438"/>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70FB66D-5B85-43E9-ADD4-5B77438188D7}">
      <dsp:nvSpPr>
        <dsp:cNvPr id="0" name=""/>
        <dsp:cNvSpPr/>
      </dsp:nvSpPr>
      <dsp:spPr>
        <a:xfrm>
          <a:off x="0" y="3620438"/>
          <a:ext cx="2193925"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Deployment</a:t>
          </a:r>
        </a:p>
      </dsp:txBody>
      <dsp:txXfrm>
        <a:off x="0" y="3620438"/>
        <a:ext cx="2193925" cy="904971"/>
      </dsp:txXfrm>
    </dsp:sp>
    <dsp:sp modelId="{9CB93154-55D2-43EA-9D40-2E50FA4AF348}">
      <dsp:nvSpPr>
        <dsp:cNvPr id="0" name=""/>
        <dsp:cNvSpPr/>
      </dsp:nvSpPr>
      <dsp:spPr>
        <a:xfrm>
          <a:off x="2358469" y="3661533"/>
          <a:ext cx="8611155" cy="8218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The software (as a complete entity or as a partially completed increment) is delivered to the customer who evaluates the delivered product and provides feedback based on the evaluation</a:t>
          </a:r>
        </a:p>
      </dsp:txBody>
      <dsp:txXfrm>
        <a:off x="2358469" y="3661533"/>
        <a:ext cx="8611155" cy="821898"/>
      </dsp:txXfrm>
    </dsp:sp>
    <dsp:sp modelId="{063EE822-96BF-4CF6-9F6D-5A0D58B38E4C}">
      <dsp:nvSpPr>
        <dsp:cNvPr id="0" name=""/>
        <dsp:cNvSpPr/>
      </dsp:nvSpPr>
      <dsp:spPr>
        <a:xfrm>
          <a:off x="2193925" y="4483431"/>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5B6FA1-A51D-4258-9E01-3F759E968570}">
      <dsp:nvSpPr>
        <dsp:cNvPr id="0" name=""/>
        <dsp:cNvSpPr/>
      </dsp:nvSpPr>
      <dsp:spPr>
        <a:xfrm>
          <a:off x="1134204" y="1771"/>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Software project tracking and control</a:t>
          </a:r>
        </a:p>
      </dsp:txBody>
      <dsp:txXfrm>
        <a:off x="1134204" y="1771"/>
        <a:ext cx="2166044" cy="1299626"/>
      </dsp:txXfrm>
    </dsp:sp>
    <dsp:sp modelId="{5715993A-323B-49E2-B437-CE5242769757}">
      <dsp:nvSpPr>
        <dsp:cNvPr id="0" name=""/>
        <dsp:cNvSpPr/>
      </dsp:nvSpPr>
      <dsp:spPr>
        <a:xfrm>
          <a:off x="3516853" y="1771"/>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Risk Management</a:t>
          </a:r>
          <a:endParaRPr lang="en-US" sz="2200" kern="1200" dirty="0"/>
        </a:p>
      </dsp:txBody>
      <dsp:txXfrm>
        <a:off x="3516853" y="1771"/>
        <a:ext cx="2166044" cy="1299626"/>
      </dsp:txXfrm>
    </dsp:sp>
    <dsp:sp modelId="{CE20E5FE-B839-4F37-8F97-C0D10CB51234}">
      <dsp:nvSpPr>
        <dsp:cNvPr id="0" name=""/>
        <dsp:cNvSpPr/>
      </dsp:nvSpPr>
      <dsp:spPr>
        <a:xfrm>
          <a:off x="5899502" y="1771"/>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Software Quality Assurance</a:t>
          </a:r>
        </a:p>
      </dsp:txBody>
      <dsp:txXfrm>
        <a:off x="5899502" y="1771"/>
        <a:ext cx="2166044" cy="1299626"/>
      </dsp:txXfrm>
    </dsp:sp>
    <dsp:sp modelId="{EFFB0C85-F8A9-480E-A8AA-68C9F9E1910E}">
      <dsp:nvSpPr>
        <dsp:cNvPr id="0" name=""/>
        <dsp:cNvSpPr/>
      </dsp:nvSpPr>
      <dsp:spPr>
        <a:xfrm>
          <a:off x="8282151" y="1771"/>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Technical Reviews</a:t>
          </a:r>
          <a:endParaRPr lang="en-US" sz="2200" kern="1200" dirty="0"/>
        </a:p>
      </dsp:txBody>
      <dsp:txXfrm>
        <a:off x="8282151" y="1771"/>
        <a:ext cx="2166044" cy="1299626"/>
      </dsp:txXfrm>
    </dsp:sp>
    <dsp:sp modelId="{370CBDE1-C705-4E31-92B7-BE8D1FF7D7A2}">
      <dsp:nvSpPr>
        <dsp:cNvPr id="0" name=""/>
        <dsp:cNvSpPr/>
      </dsp:nvSpPr>
      <dsp:spPr>
        <a:xfrm>
          <a:off x="1134204" y="1518002"/>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Measurement</a:t>
          </a:r>
          <a:endParaRPr lang="en-US" sz="2200" kern="1200" dirty="0"/>
        </a:p>
      </dsp:txBody>
      <dsp:txXfrm>
        <a:off x="1134204" y="1518002"/>
        <a:ext cx="2166044" cy="1299626"/>
      </dsp:txXfrm>
    </dsp:sp>
    <dsp:sp modelId="{CEAA4CF0-9777-4839-A0CB-9DB2E201417C}">
      <dsp:nvSpPr>
        <dsp:cNvPr id="0" name=""/>
        <dsp:cNvSpPr/>
      </dsp:nvSpPr>
      <dsp:spPr>
        <a:xfrm>
          <a:off x="3516853" y="1518002"/>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Software Configuration Management</a:t>
          </a:r>
          <a:endParaRPr lang="en-US" sz="2200" kern="1200" dirty="0"/>
        </a:p>
      </dsp:txBody>
      <dsp:txXfrm>
        <a:off x="3516853" y="1518002"/>
        <a:ext cx="2166044" cy="1299626"/>
      </dsp:txXfrm>
    </dsp:sp>
    <dsp:sp modelId="{25FD595A-77AA-4C65-A2FF-D969FA175F3B}">
      <dsp:nvSpPr>
        <dsp:cNvPr id="0" name=""/>
        <dsp:cNvSpPr/>
      </dsp:nvSpPr>
      <dsp:spPr>
        <a:xfrm>
          <a:off x="5899502" y="1518002"/>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Reusability management</a:t>
          </a:r>
          <a:endParaRPr lang="en-US" sz="2200" kern="1200" dirty="0"/>
        </a:p>
      </dsp:txBody>
      <dsp:txXfrm>
        <a:off x="5899502" y="1518002"/>
        <a:ext cx="2166044" cy="1299626"/>
      </dsp:txXfrm>
    </dsp:sp>
    <dsp:sp modelId="{DE838EFB-7A8D-4461-90C4-98B727AFC662}">
      <dsp:nvSpPr>
        <dsp:cNvPr id="0" name=""/>
        <dsp:cNvSpPr/>
      </dsp:nvSpPr>
      <dsp:spPr>
        <a:xfrm>
          <a:off x="8282151" y="1518002"/>
          <a:ext cx="2166044" cy="129962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Work product preparation and Management</a:t>
          </a:r>
          <a:endParaRPr lang="en-US" sz="2200" kern="1200" dirty="0"/>
        </a:p>
      </dsp:txBody>
      <dsp:txXfrm>
        <a:off x="8282151" y="1518002"/>
        <a:ext cx="2166044" cy="129962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430ED2-AC63-4120-BADC-86B095070E51}">
      <dsp:nvSpPr>
        <dsp:cNvPr id="0" name=""/>
        <dsp:cNvSpPr/>
      </dsp:nvSpPr>
      <dsp:spPr>
        <a:xfrm>
          <a:off x="0" y="22386"/>
          <a:ext cx="10896600" cy="8640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Linear process flow</a:t>
          </a:r>
        </a:p>
      </dsp:txBody>
      <dsp:txXfrm>
        <a:off x="0" y="22386"/>
        <a:ext cx="10896600" cy="864000"/>
      </dsp:txXfrm>
    </dsp:sp>
    <dsp:sp modelId="{86CB2B1F-C3AD-4A3F-ACF6-9C491B7A7687}">
      <dsp:nvSpPr>
        <dsp:cNvPr id="0" name=""/>
        <dsp:cNvSpPr/>
      </dsp:nvSpPr>
      <dsp:spPr>
        <a:xfrm>
          <a:off x="0" y="886387"/>
          <a:ext cx="10896600" cy="1605825"/>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Executes each of the five framework activities in sequence, beginning with communication and culminating with deployment</a:t>
          </a:r>
        </a:p>
      </dsp:txBody>
      <dsp:txXfrm>
        <a:off x="0" y="886387"/>
        <a:ext cx="10896600" cy="16058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430ED2-AC63-4120-BADC-86B095070E51}">
      <dsp:nvSpPr>
        <dsp:cNvPr id="0" name=""/>
        <dsp:cNvSpPr/>
      </dsp:nvSpPr>
      <dsp:spPr>
        <a:xfrm>
          <a:off x="0" y="21059"/>
          <a:ext cx="10896600" cy="979200"/>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138176" rIns="241808" bIns="138176" numCol="1" spcCol="1270" anchor="ctr" anchorCtr="0">
          <a:noAutofit/>
        </a:bodyPr>
        <a:lstStyle/>
        <a:p>
          <a:pPr marL="0" lvl="0" indent="0" algn="ctr" defTabSz="1511300">
            <a:lnSpc>
              <a:spcPct val="90000"/>
            </a:lnSpc>
            <a:spcBef>
              <a:spcPct val="0"/>
            </a:spcBef>
            <a:spcAft>
              <a:spcPct val="35000"/>
            </a:spcAft>
            <a:buNone/>
          </a:pPr>
          <a:r>
            <a:rPr lang="en-US" sz="3400" kern="1200" dirty="0"/>
            <a:t>Iterative process flow</a:t>
          </a:r>
        </a:p>
      </dsp:txBody>
      <dsp:txXfrm>
        <a:off x="0" y="21059"/>
        <a:ext cx="10896600" cy="979200"/>
      </dsp:txXfrm>
    </dsp:sp>
    <dsp:sp modelId="{86CB2B1F-C3AD-4A3F-ACF6-9C491B7A7687}">
      <dsp:nvSpPr>
        <dsp:cNvPr id="0" name=""/>
        <dsp:cNvSpPr/>
      </dsp:nvSpPr>
      <dsp:spPr>
        <a:xfrm>
          <a:off x="0" y="1000259"/>
          <a:ext cx="10896600" cy="1493279"/>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81356" tIns="181356" rIns="241808" bIns="272034" numCol="1" spcCol="1270" anchor="t" anchorCtr="0">
          <a:noAutofit/>
        </a:bodyPr>
        <a:lstStyle/>
        <a:p>
          <a:pPr marL="285750" lvl="1" indent="-285750" algn="l" defTabSz="1511300">
            <a:lnSpc>
              <a:spcPct val="90000"/>
            </a:lnSpc>
            <a:spcBef>
              <a:spcPct val="0"/>
            </a:spcBef>
            <a:spcAft>
              <a:spcPct val="15000"/>
            </a:spcAft>
            <a:buChar char="•"/>
          </a:pPr>
          <a:r>
            <a:rPr lang="en-US" sz="3400" kern="1200" dirty="0"/>
            <a:t>Repeats one or more of the activities before proceeding to the next</a:t>
          </a:r>
        </a:p>
      </dsp:txBody>
      <dsp:txXfrm>
        <a:off x="0" y="1000259"/>
        <a:ext cx="10896600" cy="149327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430ED2-AC63-4120-BADC-86B095070E51}">
      <dsp:nvSpPr>
        <dsp:cNvPr id="0" name=""/>
        <dsp:cNvSpPr/>
      </dsp:nvSpPr>
      <dsp:spPr>
        <a:xfrm>
          <a:off x="0" y="96682"/>
          <a:ext cx="4495800" cy="1039185"/>
        </a:xfrm>
        <a:prstGeom prst="rect">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Evolutionary process flow</a:t>
          </a:r>
        </a:p>
      </dsp:txBody>
      <dsp:txXfrm>
        <a:off x="0" y="96682"/>
        <a:ext cx="4495800" cy="1039185"/>
      </dsp:txXfrm>
    </dsp:sp>
    <dsp:sp modelId="{86CB2B1F-C3AD-4A3F-ACF6-9C491B7A7687}">
      <dsp:nvSpPr>
        <dsp:cNvPr id="0" name=""/>
        <dsp:cNvSpPr/>
      </dsp:nvSpPr>
      <dsp:spPr>
        <a:xfrm>
          <a:off x="0" y="1135867"/>
          <a:ext cx="4495800" cy="2882250"/>
        </a:xfrm>
        <a:prstGeom prst="rect">
          <a:avLst/>
        </a:prstGeom>
        <a:solidFill>
          <a:schemeClr val="accent3">
            <a:alpha val="90000"/>
            <a:tint val="40000"/>
            <a:hueOff val="0"/>
            <a:satOff val="0"/>
            <a:lumOff val="0"/>
            <a:alphaOff val="0"/>
          </a:schemeClr>
        </a:solidFill>
        <a:ln w="254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Executes the activities in a “circular” manner</a:t>
          </a:r>
        </a:p>
        <a:p>
          <a:pPr marL="285750" lvl="1" indent="-285750" algn="l" defTabSz="1333500">
            <a:lnSpc>
              <a:spcPct val="90000"/>
            </a:lnSpc>
            <a:spcBef>
              <a:spcPct val="0"/>
            </a:spcBef>
            <a:spcAft>
              <a:spcPct val="15000"/>
            </a:spcAft>
            <a:buChar char="•"/>
          </a:pPr>
          <a:r>
            <a:rPr lang="en-US" sz="3000" kern="1200" dirty="0"/>
            <a:t>Each circuit through the five activities leads to a more complete version of the software</a:t>
          </a:r>
        </a:p>
      </dsp:txBody>
      <dsp:txXfrm>
        <a:off x="0" y="1135867"/>
        <a:ext cx="4495800" cy="288225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430ED2-AC63-4120-BADC-86B095070E51}">
      <dsp:nvSpPr>
        <dsp:cNvPr id="0" name=""/>
        <dsp:cNvSpPr/>
      </dsp:nvSpPr>
      <dsp:spPr>
        <a:xfrm>
          <a:off x="0" y="101459"/>
          <a:ext cx="4267200" cy="921600"/>
        </a:xfrm>
        <a:prstGeom prst="rect">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130048" rIns="227584" bIns="130048" numCol="1" spcCol="1270" anchor="ctr" anchorCtr="0">
          <a:noAutofit/>
        </a:bodyPr>
        <a:lstStyle/>
        <a:p>
          <a:pPr marL="0" lvl="0" indent="0" algn="ctr" defTabSz="1422400">
            <a:lnSpc>
              <a:spcPct val="90000"/>
            </a:lnSpc>
            <a:spcBef>
              <a:spcPct val="0"/>
            </a:spcBef>
            <a:spcAft>
              <a:spcPct val="35000"/>
            </a:spcAft>
            <a:buNone/>
          </a:pPr>
          <a:r>
            <a:rPr lang="en-US" sz="3200" kern="1200" dirty="0"/>
            <a:t>Parallel process flow</a:t>
          </a:r>
        </a:p>
      </dsp:txBody>
      <dsp:txXfrm>
        <a:off x="0" y="101459"/>
        <a:ext cx="4267200" cy="921600"/>
      </dsp:txXfrm>
    </dsp:sp>
    <dsp:sp modelId="{86CB2B1F-C3AD-4A3F-ACF6-9C491B7A7687}">
      <dsp:nvSpPr>
        <dsp:cNvPr id="0" name=""/>
        <dsp:cNvSpPr/>
      </dsp:nvSpPr>
      <dsp:spPr>
        <a:xfrm>
          <a:off x="0" y="1023059"/>
          <a:ext cx="4267200" cy="2152080"/>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0688" tIns="170688" rIns="227584" bIns="256032" numCol="1" spcCol="1270" anchor="t" anchorCtr="0">
          <a:noAutofit/>
        </a:bodyPr>
        <a:lstStyle/>
        <a:p>
          <a:pPr marL="285750" lvl="1" indent="-285750" algn="l" defTabSz="1422400">
            <a:lnSpc>
              <a:spcPct val="90000"/>
            </a:lnSpc>
            <a:spcBef>
              <a:spcPct val="0"/>
            </a:spcBef>
            <a:spcAft>
              <a:spcPct val="15000"/>
            </a:spcAft>
            <a:buChar char="•"/>
          </a:pPr>
          <a:r>
            <a:rPr lang="en-US" sz="3200" kern="1200" dirty="0"/>
            <a:t>Executes one or more activities in parallel with other activities</a:t>
          </a:r>
        </a:p>
      </dsp:txBody>
      <dsp:txXfrm>
        <a:off x="0" y="1023059"/>
        <a:ext cx="4267200" cy="215208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71EFFF-2D0F-49B3-851E-8F983D60ECA4}">
      <dsp:nvSpPr>
        <dsp:cNvPr id="0" name=""/>
        <dsp:cNvSpPr/>
      </dsp:nvSpPr>
      <dsp:spPr>
        <a:xfrm>
          <a:off x="10061" y="2158"/>
          <a:ext cx="10949502" cy="17482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Discuss the differences among the various process flows discussed now. </a:t>
          </a:r>
        </a:p>
        <a:p>
          <a:pPr marL="0" lvl="0" indent="0" algn="ctr" defTabSz="1155700">
            <a:lnSpc>
              <a:spcPct val="90000"/>
            </a:lnSpc>
            <a:spcBef>
              <a:spcPct val="0"/>
            </a:spcBef>
            <a:spcAft>
              <a:spcPct val="35000"/>
            </a:spcAft>
            <a:buNone/>
          </a:pPr>
          <a:r>
            <a:rPr lang="en-US" sz="2600" kern="1200" dirty="0"/>
            <a:t>Can you identify types of problems that might be applicable to each of the generic flows described?</a:t>
          </a:r>
        </a:p>
      </dsp:txBody>
      <dsp:txXfrm>
        <a:off x="10061" y="2158"/>
        <a:ext cx="10949502" cy="174828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89A33A-00D5-42D8-8D94-58447D672F48}">
      <dsp:nvSpPr>
        <dsp:cNvPr id="0" name=""/>
        <dsp:cNvSpPr/>
      </dsp:nvSpPr>
      <dsp:spPr>
        <a:xfrm>
          <a:off x="766623" y="4180"/>
          <a:ext cx="2258801" cy="1355280"/>
        </a:xfrm>
        <a:prstGeom prst="rect">
          <a:avLst/>
        </a:prstGeom>
        <a:gradFill rotWithShape="0">
          <a:gsLst>
            <a:gs pos="0">
              <a:schemeClr val="accent5">
                <a:hueOff val="0"/>
                <a:satOff val="0"/>
                <a:lumOff val="0"/>
                <a:alphaOff val="0"/>
                <a:tint val="73000"/>
                <a:shade val="100000"/>
                <a:satMod val="150000"/>
              </a:schemeClr>
            </a:gs>
            <a:gs pos="25000">
              <a:schemeClr val="accent5">
                <a:hueOff val="0"/>
                <a:satOff val="0"/>
                <a:lumOff val="0"/>
                <a:alphaOff val="0"/>
                <a:tint val="96000"/>
                <a:shade val="80000"/>
                <a:satMod val="105000"/>
              </a:schemeClr>
            </a:gs>
            <a:gs pos="38000">
              <a:schemeClr val="accent5">
                <a:hueOff val="0"/>
                <a:satOff val="0"/>
                <a:lumOff val="0"/>
                <a:alphaOff val="0"/>
                <a:tint val="96000"/>
                <a:shade val="59000"/>
                <a:satMod val="120000"/>
              </a:schemeClr>
            </a:gs>
            <a:gs pos="55000">
              <a:schemeClr val="accent5">
                <a:hueOff val="0"/>
                <a:satOff val="0"/>
                <a:lumOff val="0"/>
                <a:alphaOff val="0"/>
                <a:tint val="100000"/>
                <a:shade val="57000"/>
                <a:satMod val="120000"/>
              </a:schemeClr>
            </a:gs>
            <a:gs pos="80000">
              <a:schemeClr val="accent5">
                <a:hueOff val="0"/>
                <a:satOff val="0"/>
                <a:lumOff val="0"/>
                <a:alphaOff val="0"/>
                <a:tint val="100000"/>
                <a:shade val="56000"/>
                <a:satMod val="145000"/>
              </a:schemeClr>
            </a:gs>
            <a:gs pos="88000">
              <a:schemeClr val="accent5">
                <a:hueOff val="0"/>
                <a:satOff val="0"/>
                <a:lumOff val="0"/>
                <a:alphaOff val="0"/>
                <a:tint val="100000"/>
                <a:shade val="63000"/>
                <a:satMod val="160000"/>
              </a:schemeClr>
            </a:gs>
            <a:gs pos="100000">
              <a:schemeClr val="accent5">
                <a:hueOff val="0"/>
                <a:satOff val="0"/>
                <a:lumOff val="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Pattern Name</a:t>
          </a:r>
        </a:p>
      </dsp:txBody>
      <dsp:txXfrm>
        <a:off x="766623" y="4180"/>
        <a:ext cx="2258801" cy="1355280"/>
      </dsp:txXfrm>
    </dsp:sp>
    <dsp:sp modelId="{0CC39A7F-ED20-4375-8937-FEDC0CDA1888}">
      <dsp:nvSpPr>
        <dsp:cNvPr id="0" name=""/>
        <dsp:cNvSpPr/>
      </dsp:nvSpPr>
      <dsp:spPr>
        <a:xfrm>
          <a:off x="3251304" y="4180"/>
          <a:ext cx="2258801" cy="1355280"/>
        </a:xfrm>
        <a:prstGeom prst="rect">
          <a:avLst/>
        </a:prstGeom>
        <a:gradFill rotWithShape="0">
          <a:gsLst>
            <a:gs pos="0">
              <a:schemeClr val="accent5">
                <a:hueOff val="-1241735"/>
                <a:satOff val="4976"/>
                <a:lumOff val="1078"/>
                <a:alphaOff val="0"/>
                <a:tint val="73000"/>
                <a:shade val="100000"/>
                <a:satMod val="150000"/>
              </a:schemeClr>
            </a:gs>
            <a:gs pos="25000">
              <a:schemeClr val="accent5">
                <a:hueOff val="-1241735"/>
                <a:satOff val="4976"/>
                <a:lumOff val="1078"/>
                <a:alphaOff val="0"/>
                <a:tint val="96000"/>
                <a:shade val="80000"/>
                <a:satMod val="105000"/>
              </a:schemeClr>
            </a:gs>
            <a:gs pos="38000">
              <a:schemeClr val="accent5">
                <a:hueOff val="-1241735"/>
                <a:satOff val="4976"/>
                <a:lumOff val="1078"/>
                <a:alphaOff val="0"/>
                <a:tint val="96000"/>
                <a:shade val="59000"/>
                <a:satMod val="120000"/>
              </a:schemeClr>
            </a:gs>
            <a:gs pos="55000">
              <a:schemeClr val="accent5">
                <a:hueOff val="-1241735"/>
                <a:satOff val="4976"/>
                <a:lumOff val="1078"/>
                <a:alphaOff val="0"/>
                <a:tint val="100000"/>
                <a:shade val="57000"/>
                <a:satMod val="120000"/>
              </a:schemeClr>
            </a:gs>
            <a:gs pos="80000">
              <a:schemeClr val="accent5">
                <a:hueOff val="-1241735"/>
                <a:satOff val="4976"/>
                <a:lumOff val="1078"/>
                <a:alphaOff val="0"/>
                <a:tint val="100000"/>
                <a:shade val="56000"/>
                <a:satMod val="145000"/>
              </a:schemeClr>
            </a:gs>
            <a:gs pos="88000">
              <a:schemeClr val="accent5">
                <a:hueOff val="-1241735"/>
                <a:satOff val="4976"/>
                <a:lumOff val="1078"/>
                <a:alphaOff val="0"/>
                <a:tint val="100000"/>
                <a:shade val="63000"/>
                <a:satMod val="160000"/>
              </a:schemeClr>
            </a:gs>
            <a:gs pos="100000">
              <a:schemeClr val="accent5">
                <a:hueOff val="-1241735"/>
                <a:satOff val="4976"/>
                <a:lumOff val="107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Forces</a:t>
          </a:r>
        </a:p>
      </dsp:txBody>
      <dsp:txXfrm>
        <a:off x="3251304" y="4180"/>
        <a:ext cx="2258801" cy="1355280"/>
      </dsp:txXfrm>
    </dsp:sp>
    <dsp:sp modelId="{21C9761F-FD16-4CA1-85BE-769D016638FA}">
      <dsp:nvSpPr>
        <dsp:cNvPr id="0" name=""/>
        <dsp:cNvSpPr/>
      </dsp:nvSpPr>
      <dsp:spPr>
        <a:xfrm>
          <a:off x="5735986" y="4180"/>
          <a:ext cx="2258801" cy="1355280"/>
        </a:xfrm>
        <a:prstGeom prst="rect">
          <a:avLst/>
        </a:prstGeom>
        <a:gradFill rotWithShape="0">
          <a:gsLst>
            <a:gs pos="0">
              <a:schemeClr val="accent5">
                <a:hueOff val="-2483469"/>
                <a:satOff val="9953"/>
                <a:lumOff val="2157"/>
                <a:alphaOff val="0"/>
                <a:tint val="73000"/>
                <a:shade val="100000"/>
                <a:satMod val="150000"/>
              </a:schemeClr>
            </a:gs>
            <a:gs pos="25000">
              <a:schemeClr val="accent5">
                <a:hueOff val="-2483469"/>
                <a:satOff val="9953"/>
                <a:lumOff val="2157"/>
                <a:alphaOff val="0"/>
                <a:tint val="96000"/>
                <a:shade val="80000"/>
                <a:satMod val="105000"/>
              </a:schemeClr>
            </a:gs>
            <a:gs pos="38000">
              <a:schemeClr val="accent5">
                <a:hueOff val="-2483469"/>
                <a:satOff val="9953"/>
                <a:lumOff val="2157"/>
                <a:alphaOff val="0"/>
                <a:tint val="96000"/>
                <a:shade val="59000"/>
                <a:satMod val="120000"/>
              </a:schemeClr>
            </a:gs>
            <a:gs pos="55000">
              <a:schemeClr val="accent5">
                <a:hueOff val="-2483469"/>
                <a:satOff val="9953"/>
                <a:lumOff val="2157"/>
                <a:alphaOff val="0"/>
                <a:tint val="100000"/>
                <a:shade val="57000"/>
                <a:satMod val="120000"/>
              </a:schemeClr>
            </a:gs>
            <a:gs pos="80000">
              <a:schemeClr val="accent5">
                <a:hueOff val="-2483469"/>
                <a:satOff val="9953"/>
                <a:lumOff val="2157"/>
                <a:alphaOff val="0"/>
                <a:tint val="100000"/>
                <a:shade val="56000"/>
                <a:satMod val="145000"/>
              </a:schemeClr>
            </a:gs>
            <a:gs pos="88000">
              <a:schemeClr val="accent5">
                <a:hueOff val="-2483469"/>
                <a:satOff val="9953"/>
                <a:lumOff val="2157"/>
                <a:alphaOff val="0"/>
                <a:tint val="100000"/>
                <a:shade val="63000"/>
                <a:satMod val="160000"/>
              </a:schemeClr>
            </a:gs>
            <a:gs pos="100000">
              <a:schemeClr val="accent5">
                <a:hueOff val="-2483469"/>
                <a:satOff val="9953"/>
                <a:lumOff val="2157"/>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Type</a:t>
          </a:r>
        </a:p>
      </dsp:txBody>
      <dsp:txXfrm>
        <a:off x="5735986" y="4180"/>
        <a:ext cx="2258801" cy="1355280"/>
      </dsp:txXfrm>
    </dsp:sp>
    <dsp:sp modelId="{D4FF4EAB-72F6-4955-91CD-1206EAB27ECC}">
      <dsp:nvSpPr>
        <dsp:cNvPr id="0" name=""/>
        <dsp:cNvSpPr/>
      </dsp:nvSpPr>
      <dsp:spPr>
        <a:xfrm>
          <a:off x="766623" y="1585341"/>
          <a:ext cx="2258801" cy="1355280"/>
        </a:xfrm>
        <a:prstGeom prst="rect">
          <a:avLst/>
        </a:prstGeom>
        <a:gradFill rotWithShape="0">
          <a:gsLst>
            <a:gs pos="0">
              <a:schemeClr val="accent5">
                <a:hueOff val="-3725204"/>
                <a:satOff val="14929"/>
                <a:lumOff val="3235"/>
                <a:alphaOff val="0"/>
                <a:tint val="73000"/>
                <a:shade val="100000"/>
                <a:satMod val="150000"/>
              </a:schemeClr>
            </a:gs>
            <a:gs pos="25000">
              <a:schemeClr val="accent5">
                <a:hueOff val="-3725204"/>
                <a:satOff val="14929"/>
                <a:lumOff val="3235"/>
                <a:alphaOff val="0"/>
                <a:tint val="96000"/>
                <a:shade val="80000"/>
                <a:satMod val="105000"/>
              </a:schemeClr>
            </a:gs>
            <a:gs pos="38000">
              <a:schemeClr val="accent5">
                <a:hueOff val="-3725204"/>
                <a:satOff val="14929"/>
                <a:lumOff val="3235"/>
                <a:alphaOff val="0"/>
                <a:tint val="96000"/>
                <a:shade val="59000"/>
                <a:satMod val="120000"/>
              </a:schemeClr>
            </a:gs>
            <a:gs pos="55000">
              <a:schemeClr val="accent5">
                <a:hueOff val="-3725204"/>
                <a:satOff val="14929"/>
                <a:lumOff val="3235"/>
                <a:alphaOff val="0"/>
                <a:tint val="100000"/>
                <a:shade val="57000"/>
                <a:satMod val="120000"/>
              </a:schemeClr>
            </a:gs>
            <a:gs pos="80000">
              <a:schemeClr val="accent5">
                <a:hueOff val="-3725204"/>
                <a:satOff val="14929"/>
                <a:lumOff val="3235"/>
                <a:alphaOff val="0"/>
                <a:tint val="100000"/>
                <a:shade val="56000"/>
                <a:satMod val="145000"/>
              </a:schemeClr>
            </a:gs>
            <a:gs pos="88000">
              <a:schemeClr val="accent5">
                <a:hueOff val="-3725204"/>
                <a:satOff val="14929"/>
                <a:lumOff val="3235"/>
                <a:alphaOff val="0"/>
                <a:tint val="100000"/>
                <a:shade val="63000"/>
                <a:satMod val="160000"/>
              </a:schemeClr>
            </a:gs>
            <a:gs pos="100000">
              <a:schemeClr val="accent5">
                <a:hueOff val="-3725204"/>
                <a:satOff val="14929"/>
                <a:lumOff val="323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Initial Context</a:t>
          </a:r>
        </a:p>
      </dsp:txBody>
      <dsp:txXfrm>
        <a:off x="766623" y="1585341"/>
        <a:ext cx="2258801" cy="1355280"/>
      </dsp:txXfrm>
    </dsp:sp>
    <dsp:sp modelId="{7B3297CB-3C61-4D18-82DE-96DF1B5132D3}">
      <dsp:nvSpPr>
        <dsp:cNvPr id="0" name=""/>
        <dsp:cNvSpPr/>
      </dsp:nvSpPr>
      <dsp:spPr>
        <a:xfrm>
          <a:off x="3251304" y="1585341"/>
          <a:ext cx="2258801" cy="1355280"/>
        </a:xfrm>
        <a:prstGeom prst="rect">
          <a:avLst/>
        </a:prstGeom>
        <a:gradFill rotWithShape="0">
          <a:gsLst>
            <a:gs pos="0">
              <a:schemeClr val="accent5">
                <a:hueOff val="-4966938"/>
                <a:satOff val="19906"/>
                <a:lumOff val="4314"/>
                <a:alphaOff val="0"/>
                <a:tint val="73000"/>
                <a:shade val="100000"/>
                <a:satMod val="150000"/>
              </a:schemeClr>
            </a:gs>
            <a:gs pos="25000">
              <a:schemeClr val="accent5">
                <a:hueOff val="-4966938"/>
                <a:satOff val="19906"/>
                <a:lumOff val="4314"/>
                <a:alphaOff val="0"/>
                <a:tint val="96000"/>
                <a:shade val="80000"/>
                <a:satMod val="105000"/>
              </a:schemeClr>
            </a:gs>
            <a:gs pos="38000">
              <a:schemeClr val="accent5">
                <a:hueOff val="-4966938"/>
                <a:satOff val="19906"/>
                <a:lumOff val="4314"/>
                <a:alphaOff val="0"/>
                <a:tint val="96000"/>
                <a:shade val="59000"/>
                <a:satMod val="120000"/>
              </a:schemeClr>
            </a:gs>
            <a:gs pos="55000">
              <a:schemeClr val="accent5">
                <a:hueOff val="-4966938"/>
                <a:satOff val="19906"/>
                <a:lumOff val="4314"/>
                <a:alphaOff val="0"/>
                <a:tint val="100000"/>
                <a:shade val="57000"/>
                <a:satMod val="120000"/>
              </a:schemeClr>
            </a:gs>
            <a:gs pos="80000">
              <a:schemeClr val="accent5">
                <a:hueOff val="-4966938"/>
                <a:satOff val="19906"/>
                <a:lumOff val="4314"/>
                <a:alphaOff val="0"/>
                <a:tint val="100000"/>
                <a:shade val="56000"/>
                <a:satMod val="145000"/>
              </a:schemeClr>
            </a:gs>
            <a:gs pos="88000">
              <a:schemeClr val="accent5">
                <a:hueOff val="-4966938"/>
                <a:satOff val="19906"/>
                <a:lumOff val="4314"/>
                <a:alphaOff val="0"/>
                <a:tint val="100000"/>
                <a:shade val="63000"/>
                <a:satMod val="160000"/>
              </a:schemeClr>
            </a:gs>
            <a:gs pos="100000">
              <a:schemeClr val="accent5">
                <a:hueOff val="-4966938"/>
                <a:satOff val="19906"/>
                <a:lumOff val="4314"/>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Problem</a:t>
          </a:r>
        </a:p>
      </dsp:txBody>
      <dsp:txXfrm>
        <a:off x="3251304" y="1585341"/>
        <a:ext cx="2258801" cy="1355280"/>
      </dsp:txXfrm>
    </dsp:sp>
    <dsp:sp modelId="{E7C0CF94-39B6-4460-BFBD-F79D825FBF63}">
      <dsp:nvSpPr>
        <dsp:cNvPr id="0" name=""/>
        <dsp:cNvSpPr/>
      </dsp:nvSpPr>
      <dsp:spPr>
        <a:xfrm>
          <a:off x="5735986" y="1585341"/>
          <a:ext cx="2258801" cy="1355280"/>
        </a:xfrm>
        <a:prstGeom prst="rect">
          <a:avLst/>
        </a:prstGeom>
        <a:gradFill rotWithShape="0">
          <a:gsLst>
            <a:gs pos="0">
              <a:schemeClr val="accent5">
                <a:hueOff val="-6208672"/>
                <a:satOff val="24882"/>
                <a:lumOff val="5392"/>
                <a:alphaOff val="0"/>
                <a:tint val="73000"/>
                <a:shade val="100000"/>
                <a:satMod val="150000"/>
              </a:schemeClr>
            </a:gs>
            <a:gs pos="25000">
              <a:schemeClr val="accent5">
                <a:hueOff val="-6208672"/>
                <a:satOff val="24882"/>
                <a:lumOff val="5392"/>
                <a:alphaOff val="0"/>
                <a:tint val="96000"/>
                <a:shade val="80000"/>
                <a:satMod val="105000"/>
              </a:schemeClr>
            </a:gs>
            <a:gs pos="38000">
              <a:schemeClr val="accent5">
                <a:hueOff val="-6208672"/>
                <a:satOff val="24882"/>
                <a:lumOff val="5392"/>
                <a:alphaOff val="0"/>
                <a:tint val="96000"/>
                <a:shade val="59000"/>
                <a:satMod val="120000"/>
              </a:schemeClr>
            </a:gs>
            <a:gs pos="55000">
              <a:schemeClr val="accent5">
                <a:hueOff val="-6208672"/>
                <a:satOff val="24882"/>
                <a:lumOff val="5392"/>
                <a:alphaOff val="0"/>
                <a:tint val="100000"/>
                <a:shade val="57000"/>
                <a:satMod val="120000"/>
              </a:schemeClr>
            </a:gs>
            <a:gs pos="80000">
              <a:schemeClr val="accent5">
                <a:hueOff val="-6208672"/>
                <a:satOff val="24882"/>
                <a:lumOff val="5392"/>
                <a:alphaOff val="0"/>
                <a:tint val="100000"/>
                <a:shade val="56000"/>
                <a:satMod val="145000"/>
              </a:schemeClr>
            </a:gs>
            <a:gs pos="88000">
              <a:schemeClr val="accent5">
                <a:hueOff val="-6208672"/>
                <a:satOff val="24882"/>
                <a:lumOff val="5392"/>
                <a:alphaOff val="0"/>
                <a:tint val="100000"/>
                <a:shade val="63000"/>
                <a:satMod val="160000"/>
              </a:schemeClr>
            </a:gs>
            <a:gs pos="100000">
              <a:schemeClr val="accent5">
                <a:hueOff val="-6208672"/>
                <a:satOff val="24882"/>
                <a:lumOff val="5392"/>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Solution</a:t>
          </a:r>
        </a:p>
      </dsp:txBody>
      <dsp:txXfrm>
        <a:off x="5735986" y="1585341"/>
        <a:ext cx="2258801" cy="1355280"/>
      </dsp:txXfrm>
    </dsp:sp>
    <dsp:sp modelId="{080338BA-835A-4D31-AAB8-F2BB08E41250}">
      <dsp:nvSpPr>
        <dsp:cNvPr id="0" name=""/>
        <dsp:cNvSpPr/>
      </dsp:nvSpPr>
      <dsp:spPr>
        <a:xfrm>
          <a:off x="766623" y="3166502"/>
          <a:ext cx="2258801" cy="1355280"/>
        </a:xfrm>
        <a:prstGeom prst="rect">
          <a:avLst/>
        </a:prstGeom>
        <a:gradFill rotWithShape="0">
          <a:gsLst>
            <a:gs pos="0">
              <a:schemeClr val="accent5">
                <a:hueOff val="-7450407"/>
                <a:satOff val="29858"/>
                <a:lumOff val="6471"/>
                <a:alphaOff val="0"/>
                <a:tint val="73000"/>
                <a:shade val="100000"/>
                <a:satMod val="150000"/>
              </a:schemeClr>
            </a:gs>
            <a:gs pos="25000">
              <a:schemeClr val="accent5">
                <a:hueOff val="-7450407"/>
                <a:satOff val="29858"/>
                <a:lumOff val="6471"/>
                <a:alphaOff val="0"/>
                <a:tint val="96000"/>
                <a:shade val="80000"/>
                <a:satMod val="105000"/>
              </a:schemeClr>
            </a:gs>
            <a:gs pos="38000">
              <a:schemeClr val="accent5">
                <a:hueOff val="-7450407"/>
                <a:satOff val="29858"/>
                <a:lumOff val="6471"/>
                <a:alphaOff val="0"/>
                <a:tint val="96000"/>
                <a:shade val="59000"/>
                <a:satMod val="120000"/>
              </a:schemeClr>
            </a:gs>
            <a:gs pos="55000">
              <a:schemeClr val="accent5">
                <a:hueOff val="-7450407"/>
                <a:satOff val="29858"/>
                <a:lumOff val="6471"/>
                <a:alphaOff val="0"/>
                <a:tint val="100000"/>
                <a:shade val="57000"/>
                <a:satMod val="120000"/>
              </a:schemeClr>
            </a:gs>
            <a:gs pos="80000">
              <a:schemeClr val="accent5">
                <a:hueOff val="-7450407"/>
                <a:satOff val="29858"/>
                <a:lumOff val="6471"/>
                <a:alphaOff val="0"/>
                <a:tint val="100000"/>
                <a:shade val="56000"/>
                <a:satMod val="145000"/>
              </a:schemeClr>
            </a:gs>
            <a:gs pos="88000">
              <a:schemeClr val="accent5">
                <a:hueOff val="-7450407"/>
                <a:satOff val="29858"/>
                <a:lumOff val="6471"/>
                <a:alphaOff val="0"/>
                <a:tint val="100000"/>
                <a:shade val="63000"/>
                <a:satMod val="160000"/>
              </a:schemeClr>
            </a:gs>
            <a:gs pos="100000">
              <a:schemeClr val="accent5">
                <a:hueOff val="-7450407"/>
                <a:satOff val="29858"/>
                <a:lumOff val="6471"/>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Resulting Context</a:t>
          </a:r>
        </a:p>
      </dsp:txBody>
      <dsp:txXfrm>
        <a:off x="766623" y="3166502"/>
        <a:ext cx="2258801" cy="1355280"/>
      </dsp:txXfrm>
    </dsp:sp>
    <dsp:sp modelId="{301089DE-B9BC-4393-9DF8-04B316ADB219}">
      <dsp:nvSpPr>
        <dsp:cNvPr id="0" name=""/>
        <dsp:cNvSpPr/>
      </dsp:nvSpPr>
      <dsp:spPr>
        <a:xfrm>
          <a:off x="3251304" y="3166502"/>
          <a:ext cx="2258801" cy="1355280"/>
        </a:xfrm>
        <a:prstGeom prst="rect">
          <a:avLst/>
        </a:prstGeom>
        <a:gradFill rotWithShape="0">
          <a:gsLst>
            <a:gs pos="0">
              <a:schemeClr val="accent5">
                <a:hueOff val="-8692142"/>
                <a:satOff val="34835"/>
                <a:lumOff val="7549"/>
                <a:alphaOff val="0"/>
                <a:tint val="73000"/>
                <a:shade val="100000"/>
                <a:satMod val="150000"/>
              </a:schemeClr>
            </a:gs>
            <a:gs pos="25000">
              <a:schemeClr val="accent5">
                <a:hueOff val="-8692142"/>
                <a:satOff val="34835"/>
                <a:lumOff val="7549"/>
                <a:alphaOff val="0"/>
                <a:tint val="96000"/>
                <a:shade val="80000"/>
                <a:satMod val="105000"/>
              </a:schemeClr>
            </a:gs>
            <a:gs pos="38000">
              <a:schemeClr val="accent5">
                <a:hueOff val="-8692142"/>
                <a:satOff val="34835"/>
                <a:lumOff val="7549"/>
                <a:alphaOff val="0"/>
                <a:tint val="96000"/>
                <a:shade val="59000"/>
                <a:satMod val="120000"/>
              </a:schemeClr>
            </a:gs>
            <a:gs pos="55000">
              <a:schemeClr val="accent5">
                <a:hueOff val="-8692142"/>
                <a:satOff val="34835"/>
                <a:lumOff val="7549"/>
                <a:alphaOff val="0"/>
                <a:tint val="100000"/>
                <a:shade val="57000"/>
                <a:satMod val="120000"/>
              </a:schemeClr>
            </a:gs>
            <a:gs pos="80000">
              <a:schemeClr val="accent5">
                <a:hueOff val="-8692142"/>
                <a:satOff val="34835"/>
                <a:lumOff val="7549"/>
                <a:alphaOff val="0"/>
                <a:tint val="100000"/>
                <a:shade val="56000"/>
                <a:satMod val="145000"/>
              </a:schemeClr>
            </a:gs>
            <a:gs pos="88000">
              <a:schemeClr val="accent5">
                <a:hueOff val="-8692142"/>
                <a:satOff val="34835"/>
                <a:lumOff val="7549"/>
                <a:alphaOff val="0"/>
                <a:tint val="100000"/>
                <a:shade val="63000"/>
                <a:satMod val="160000"/>
              </a:schemeClr>
            </a:gs>
            <a:gs pos="100000">
              <a:schemeClr val="accent5">
                <a:hueOff val="-8692142"/>
                <a:satOff val="34835"/>
                <a:lumOff val="7549"/>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Related Patterns</a:t>
          </a:r>
        </a:p>
      </dsp:txBody>
      <dsp:txXfrm>
        <a:off x="3251304" y="3166502"/>
        <a:ext cx="2258801" cy="1355280"/>
      </dsp:txXfrm>
    </dsp:sp>
    <dsp:sp modelId="{859D24C8-82FC-43B1-8D75-11637D070E01}">
      <dsp:nvSpPr>
        <dsp:cNvPr id="0" name=""/>
        <dsp:cNvSpPr/>
      </dsp:nvSpPr>
      <dsp:spPr>
        <a:xfrm>
          <a:off x="5735986" y="3166502"/>
          <a:ext cx="2258801" cy="1355280"/>
        </a:xfrm>
        <a:prstGeom prst="rect">
          <a:avLst/>
        </a:prstGeom>
        <a:gradFill rotWithShape="0">
          <a:gsLst>
            <a:gs pos="0">
              <a:schemeClr val="accent5">
                <a:hueOff val="-9933876"/>
                <a:satOff val="39811"/>
                <a:lumOff val="8628"/>
                <a:alphaOff val="0"/>
                <a:tint val="73000"/>
                <a:shade val="100000"/>
                <a:satMod val="150000"/>
              </a:schemeClr>
            </a:gs>
            <a:gs pos="25000">
              <a:schemeClr val="accent5">
                <a:hueOff val="-9933876"/>
                <a:satOff val="39811"/>
                <a:lumOff val="8628"/>
                <a:alphaOff val="0"/>
                <a:tint val="96000"/>
                <a:shade val="80000"/>
                <a:satMod val="105000"/>
              </a:schemeClr>
            </a:gs>
            <a:gs pos="38000">
              <a:schemeClr val="accent5">
                <a:hueOff val="-9933876"/>
                <a:satOff val="39811"/>
                <a:lumOff val="8628"/>
                <a:alphaOff val="0"/>
                <a:tint val="96000"/>
                <a:shade val="59000"/>
                <a:satMod val="120000"/>
              </a:schemeClr>
            </a:gs>
            <a:gs pos="55000">
              <a:schemeClr val="accent5">
                <a:hueOff val="-9933876"/>
                <a:satOff val="39811"/>
                <a:lumOff val="8628"/>
                <a:alphaOff val="0"/>
                <a:tint val="100000"/>
                <a:shade val="57000"/>
                <a:satMod val="120000"/>
              </a:schemeClr>
            </a:gs>
            <a:gs pos="80000">
              <a:schemeClr val="accent5">
                <a:hueOff val="-9933876"/>
                <a:satOff val="39811"/>
                <a:lumOff val="8628"/>
                <a:alphaOff val="0"/>
                <a:tint val="100000"/>
                <a:shade val="56000"/>
                <a:satMod val="145000"/>
              </a:schemeClr>
            </a:gs>
            <a:gs pos="88000">
              <a:schemeClr val="accent5">
                <a:hueOff val="-9933876"/>
                <a:satOff val="39811"/>
                <a:lumOff val="8628"/>
                <a:alphaOff val="0"/>
                <a:tint val="100000"/>
                <a:shade val="63000"/>
                <a:satMod val="160000"/>
              </a:schemeClr>
            </a:gs>
            <a:gs pos="100000">
              <a:schemeClr val="accent5">
                <a:hueOff val="-9933876"/>
                <a:satOff val="39811"/>
                <a:lumOff val="862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Known Uses and Examples</a:t>
          </a:r>
        </a:p>
      </dsp:txBody>
      <dsp:txXfrm>
        <a:off x="5735986" y="3166502"/>
        <a:ext cx="2258801" cy="135528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1/7/2022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1/7/2022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endParaRPr lang="en-US"/>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endParaRPr lang="en-US"/>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1.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2.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13.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14.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Layout" Target="../diagrams/layout7.xml"/><Relationship Id="rId7" Type="http://schemas.openxmlformats.org/officeDocument/2006/relationships/image" Target="../media/image11.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10" Type="http://schemas.openxmlformats.org/officeDocument/2006/relationships/image" Target="../media/image15.png"/><Relationship Id="rId4" Type="http://schemas.openxmlformats.org/officeDocument/2006/relationships/diagramQuickStyle" Target="../diagrams/quickStyle7.xml"/><Relationship Id="rId9"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58464" y="1857658"/>
            <a:ext cx="9331748" cy="1482442"/>
          </a:xfrm>
        </p:spPr>
        <p:txBody>
          <a:bodyPr>
            <a:normAutofit/>
          </a:bodyPr>
          <a:lstStyle/>
          <a:p>
            <a:r>
              <a:rPr lang="en-US"/>
              <a:t>19CSE314 </a:t>
            </a:r>
            <a:br>
              <a:rPr lang="en-US" dirty="0"/>
            </a:br>
            <a:r>
              <a:rPr lang="en-US" dirty="0"/>
              <a:t>Software Engineering</a:t>
            </a:r>
          </a:p>
        </p:txBody>
      </p:sp>
      <p:sp>
        <p:nvSpPr>
          <p:cNvPr id="7" name="Subtitle 6"/>
          <p:cNvSpPr>
            <a:spLocks noGrp="1"/>
          </p:cNvSpPr>
          <p:nvPr>
            <p:ph type="subTitle" idx="1"/>
          </p:nvPr>
        </p:nvSpPr>
        <p:spPr>
          <a:xfrm>
            <a:off x="1827212" y="3276600"/>
            <a:ext cx="5479648" cy="723098"/>
          </a:xfrm>
        </p:spPr>
        <p:txBody>
          <a:bodyPr>
            <a:normAutofit/>
          </a:bodyPr>
          <a:lstStyle/>
          <a:p>
            <a:r>
              <a:rPr lang="en-US" dirty="0"/>
              <a:t>Lecture 4-5</a:t>
            </a:r>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Answer</a:t>
            </a:r>
          </a:p>
        </p:txBody>
      </p:sp>
      <p:sp>
        <p:nvSpPr>
          <p:cNvPr id="3" name="Content Placeholder 2"/>
          <p:cNvSpPr>
            <a:spLocks noGrp="1"/>
          </p:cNvSpPr>
          <p:nvPr>
            <p:ph idx="1"/>
          </p:nvPr>
        </p:nvSpPr>
        <p:spPr/>
        <p:txBody>
          <a:bodyPr/>
          <a:lstStyle/>
          <a:p>
            <a:r>
              <a:rPr lang="en-US" dirty="0"/>
              <a:t>YES and NO</a:t>
            </a:r>
          </a:p>
          <a:p>
            <a:r>
              <a:rPr lang="en-US" dirty="0"/>
              <a:t>A software process defines the approach that is taken as software is engineered</a:t>
            </a:r>
          </a:p>
          <a:p>
            <a:r>
              <a:rPr lang="en-US" dirty="0"/>
              <a:t>But software engineering also encompasses technologies that populate the process—technical methods and automated tools</a:t>
            </a:r>
          </a:p>
          <a:p>
            <a:endParaRPr lang="en-US" dirty="0"/>
          </a:p>
        </p:txBody>
      </p:sp>
      <p:sp>
        <p:nvSpPr>
          <p:cNvPr id="6" name="Rectangle 5"/>
          <p:cNvSpPr/>
          <p:nvPr/>
        </p:nvSpPr>
        <p:spPr>
          <a:xfrm>
            <a:off x="951030" y="4953000"/>
            <a:ext cx="10439400" cy="1815882"/>
          </a:xfrm>
          <a:prstGeom prst="rect">
            <a:avLst/>
          </a:prstGeom>
          <a:effectLst>
            <a:glow rad="228600">
              <a:schemeClr val="accent1">
                <a:satMod val="175000"/>
                <a:alpha val="40000"/>
              </a:schemeClr>
            </a:glow>
          </a:effectLst>
        </p:spPr>
        <p:style>
          <a:lnRef idx="1">
            <a:schemeClr val="accent2"/>
          </a:lnRef>
          <a:fillRef idx="3">
            <a:schemeClr val="accent2"/>
          </a:fillRef>
          <a:effectRef idx="2">
            <a:schemeClr val="accent2"/>
          </a:effectRef>
          <a:fontRef idx="minor">
            <a:schemeClr val="lt1"/>
          </a:fontRef>
        </p:style>
        <p:txBody>
          <a:bodyPr wrap="square">
            <a:spAutoFit/>
          </a:bodyPr>
          <a:lstStyle/>
          <a:p>
            <a:r>
              <a:rPr lang="en-US" sz="2800" dirty="0"/>
              <a:t>More important, software engineering is performed by creative, knowledgeable people (ALL OF YOU </a:t>
            </a:r>
            <a:r>
              <a:rPr lang="en-US" sz="2800" dirty="0">
                <a:sym typeface="Wingdings" pitchFamily="2" charset="2"/>
              </a:rPr>
              <a:t>)</a:t>
            </a:r>
            <a:r>
              <a:rPr lang="en-US" sz="2800" dirty="0"/>
              <a:t> who should adapt a mature software process so that it is appropriate for the products that they build and the demands of their marketplace</a:t>
            </a:r>
          </a:p>
        </p:txBody>
      </p:sp>
    </p:spTree>
    <p:extLst>
      <p:ext uri="{BB962C8B-B14F-4D97-AF65-F5344CB8AC3E}">
        <p14:creationId xmlns:p14="http://schemas.microsoft.com/office/powerpoint/2010/main" val="3228805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442" y="274638"/>
            <a:ext cx="7579110" cy="1143000"/>
          </a:xfrm>
        </p:spPr>
        <p:txBody>
          <a:bodyPr>
            <a:normAutofit fontScale="90000"/>
          </a:bodyPr>
          <a:lstStyle/>
          <a:p>
            <a:r>
              <a:rPr lang="en-US" dirty="0"/>
              <a:t>A Software process framework</a:t>
            </a:r>
          </a:p>
        </p:txBody>
      </p:sp>
      <p:sp>
        <p:nvSpPr>
          <p:cNvPr id="3" name="Content Placeholder 2"/>
          <p:cNvSpPr>
            <a:spLocks noGrp="1"/>
          </p:cNvSpPr>
          <p:nvPr>
            <p:ph idx="1"/>
          </p:nvPr>
        </p:nvSpPr>
        <p:spPr>
          <a:xfrm>
            <a:off x="455613" y="1600201"/>
            <a:ext cx="7467600" cy="4525963"/>
          </a:xfrm>
        </p:spPr>
        <p:txBody>
          <a:bodyPr>
            <a:normAutofit fontScale="92500" lnSpcReduction="20000"/>
          </a:bodyPr>
          <a:lstStyle/>
          <a:p>
            <a:r>
              <a:rPr lang="en-US" dirty="0"/>
              <a:t>Each framework activity is populated by a set of software engineering actions</a:t>
            </a:r>
          </a:p>
          <a:p>
            <a:r>
              <a:rPr lang="en-US" dirty="0"/>
              <a:t>Each software engineering action is defined by a task set that </a:t>
            </a:r>
          </a:p>
          <a:p>
            <a:pPr lvl="1"/>
            <a:r>
              <a:rPr lang="en-US" dirty="0"/>
              <a:t>Identifies the work tasks that are to be completed</a:t>
            </a:r>
          </a:p>
          <a:p>
            <a:pPr lvl="1"/>
            <a:r>
              <a:rPr lang="en-US" dirty="0"/>
              <a:t>The work products that will be produced</a:t>
            </a:r>
          </a:p>
          <a:p>
            <a:pPr lvl="1"/>
            <a:r>
              <a:rPr lang="en-US" dirty="0"/>
              <a:t>The quality assurance points that will be required, and </a:t>
            </a:r>
          </a:p>
          <a:p>
            <a:pPr lvl="1"/>
            <a:r>
              <a:rPr lang="en-US" dirty="0"/>
              <a:t>The milestones that will be used to indicate progress</a:t>
            </a: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583" r="12941" b="2013"/>
          <a:stretch/>
        </p:blipFill>
        <p:spPr bwMode="auto">
          <a:xfrm>
            <a:off x="8175240" y="89848"/>
            <a:ext cx="4000274" cy="6844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140456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6" name="Content Placeholder 2"/>
          <p:cNvSpPr txBox="1">
            <a:spLocks/>
          </p:cNvSpPr>
          <p:nvPr/>
        </p:nvSpPr>
        <p:spPr>
          <a:xfrm>
            <a:off x="531812" y="2590800"/>
            <a:ext cx="10969943" cy="1219199"/>
          </a:xfrm>
          <a:prstGeom prst="rect">
            <a:avLst/>
          </a:prstGeom>
          <a:solidFill>
            <a:schemeClr val="accent6">
              <a:lumMod val="20000"/>
              <a:lumOff val="80000"/>
            </a:schemeClr>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A generic process framework for software engineering encompasses five activities. What are they?</a:t>
            </a:r>
          </a:p>
        </p:txBody>
      </p:sp>
    </p:spTree>
    <p:extLst>
      <p:ext uri="{BB962C8B-B14F-4D97-AF65-F5344CB8AC3E}">
        <p14:creationId xmlns:p14="http://schemas.microsoft.com/office/powerpoint/2010/main" val="2364408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12" y="274638"/>
            <a:ext cx="11353800" cy="1143000"/>
          </a:xfrm>
        </p:spPr>
        <p:txBody>
          <a:bodyPr>
            <a:normAutofit fontScale="90000"/>
          </a:bodyPr>
          <a:lstStyle/>
          <a:p>
            <a:r>
              <a:rPr lang="en-US" dirty="0"/>
              <a:t>RECAP: The Process framework</a:t>
            </a:r>
            <a:br>
              <a:rPr lang="en-US" dirty="0"/>
            </a:br>
            <a:r>
              <a:rPr lang="en-US" sz="2700" dirty="0"/>
              <a:t>A generic process framework for software engineering encompasses five activities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760546391"/>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60675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6" name="Content Placeholder 2"/>
          <p:cNvSpPr txBox="1">
            <a:spLocks/>
          </p:cNvSpPr>
          <p:nvPr/>
        </p:nvSpPr>
        <p:spPr>
          <a:xfrm>
            <a:off x="531812" y="2590800"/>
            <a:ext cx="10969943" cy="1219199"/>
          </a:xfrm>
          <a:prstGeom prst="rect">
            <a:avLst/>
          </a:prstGeom>
          <a:solidFill>
            <a:schemeClr val="accent6">
              <a:lumMod val="20000"/>
              <a:lumOff val="80000"/>
            </a:schemeClr>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List typical umbrella activities involved in software engineering</a:t>
            </a:r>
          </a:p>
        </p:txBody>
      </p:sp>
    </p:spTree>
    <p:extLst>
      <p:ext uri="{BB962C8B-B14F-4D97-AF65-F5344CB8AC3E}">
        <p14:creationId xmlns:p14="http://schemas.microsoft.com/office/powerpoint/2010/main" val="2453030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Umbrella activities</a:t>
            </a:r>
          </a:p>
        </p:txBody>
      </p:sp>
      <p:sp>
        <p:nvSpPr>
          <p:cNvPr id="3" name="Content Placeholder 2"/>
          <p:cNvSpPr>
            <a:spLocks noGrp="1"/>
          </p:cNvSpPr>
          <p:nvPr>
            <p:ph idx="1"/>
          </p:nvPr>
        </p:nvSpPr>
        <p:spPr/>
        <p:txBody>
          <a:bodyPr>
            <a:normAutofit/>
          </a:bodyPr>
          <a:lstStyle/>
          <a:p>
            <a:r>
              <a:rPr lang="en-US" dirty="0"/>
              <a:t>In general, umbrella activities are applied throughout a software project and help a software team manage and control progress, quality, change, and risk</a:t>
            </a:r>
          </a:p>
          <a:p>
            <a:r>
              <a:rPr lang="en-US" dirty="0"/>
              <a:t>Typical umbrella activities include</a:t>
            </a:r>
          </a:p>
        </p:txBody>
      </p:sp>
      <p:graphicFrame>
        <p:nvGraphicFramePr>
          <p:cNvPr id="6" name="Diagram 5"/>
          <p:cNvGraphicFramePr/>
          <p:nvPr>
            <p:extLst>
              <p:ext uri="{D42A27DB-BD31-4B8C-83A1-F6EECF244321}">
                <p14:modId xmlns:p14="http://schemas.microsoft.com/office/powerpoint/2010/main" val="3387397091"/>
              </p:ext>
            </p:extLst>
          </p:nvPr>
        </p:nvGraphicFramePr>
        <p:xfrm>
          <a:off x="303212" y="3886200"/>
          <a:ext cx="11582400" cy="2819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74527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Generic Process Model – Process Flow</a:t>
            </a:r>
          </a:p>
        </p:txBody>
      </p:sp>
      <p:sp>
        <p:nvSpPr>
          <p:cNvPr id="3" name="Content Placeholder 2"/>
          <p:cNvSpPr>
            <a:spLocks noGrp="1"/>
          </p:cNvSpPr>
          <p:nvPr>
            <p:ph idx="1"/>
          </p:nvPr>
        </p:nvSpPr>
        <p:spPr/>
        <p:txBody>
          <a:bodyPr/>
          <a:lstStyle/>
          <a:p>
            <a:r>
              <a:rPr lang="en-US" dirty="0"/>
              <a:t>All the above framework activities and set of umbrella activities are applied throughout the process</a:t>
            </a:r>
          </a:p>
          <a:p>
            <a:r>
              <a:rPr lang="en-US" dirty="0"/>
              <a:t>In addition, </a:t>
            </a:r>
            <a:r>
              <a:rPr lang="en-US" i="1" dirty="0"/>
              <a:t>process flow d</a:t>
            </a:r>
            <a:r>
              <a:rPr lang="en-US" dirty="0"/>
              <a:t>escribes how the framework activities and the actions and tasks that occur within each framework activity are organized with respect to sequence and time</a:t>
            </a:r>
          </a:p>
        </p:txBody>
      </p:sp>
    </p:spTree>
    <p:extLst>
      <p:ext uri="{BB962C8B-B14F-4D97-AF65-F5344CB8AC3E}">
        <p14:creationId xmlns:p14="http://schemas.microsoft.com/office/powerpoint/2010/main" val="1583043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process flows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272131840"/>
              </p:ext>
            </p:extLst>
          </p:nvPr>
        </p:nvGraphicFramePr>
        <p:xfrm>
          <a:off x="455612" y="1600201"/>
          <a:ext cx="10896600" cy="25145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1"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6715" y="4724400"/>
            <a:ext cx="12038012" cy="11236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784310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process flows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874882117"/>
              </p:ext>
            </p:extLst>
          </p:nvPr>
        </p:nvGraphicFramePr>
        <p:xfrm>
          <a:off x="455612" y="1600201"/>
          <a:ext cx="10896600" cy="25145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5"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7012" y="4343400"/>
            <a:ext cx="11827159" cy="1843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86677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process flows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44335681"/>
              </p:ext>
            </p:extLst>
          </p:nvPr>
        </p:nvGraphicFramePr>
        <p:xfrm>
          <a:off x="227012" y="1600200"/>
          <a:ext cx="4495800"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099"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54239" y="1981200"/>
            <a:ext cx="7434586" cy="3062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0841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dirty="0"/>
              <a:t>Generic View of the Process</a:t>
            </a:r>
          </a:p>
        </p:txBody>
      </p:sp>
      <p:sp>
        <p:nvSpPr>
          <p:cNvPr id="2" name="Rectangle 1"/>
          <p:cNvSpPr/>
          <p:nvPr/>
        </p:nvSpPr>
        <p:spPr>
          <a:xfrm>
            <a:off x="970364"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3: 3.1, 3.2, 3.3, 3.4</a:t>
            </a:r>
          </a:p>
        </p:txBody>
      </p:sp>
    </p:spTree>
    <p:extLst>
      <p:ext uri="{BB962C8B-B14F-4D97-AF65-F5344CB8AC3E}">
        <p14:creationId xmlns:p14="http://schemas.microsoft.com/office/powerpoint/2010/main" val="1138855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process flows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536339004"/>
              </p:ext>
            </p:extLst>
          </p:nvPr>
        </p:nvGraphicFramePr>
        <p:xfrm>
          <a:off x="455612" y="1600201"/>
          <a:ext cx="4267200" cy="32765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123"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02187" y="1600201"/>
            <a:ext cx="7386638" cy="39243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508322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31812" y="152400"/>
            <a:ext cx="10133171" cy="1143000"/>
          </a:xfrm>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114408926"/>
              </p:ext>
            </p:extLst>
          </p:nvPr>
        </p:nvGraphicFramePr>
        <p:xfrm>
          <a:off x="531812" y="1371600"/>
          <a:ext cx="10969625" cy="1752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380" y="3352800"/>
            <a:ext cx="6059370" cy="565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84130" y="3350525"/>
            <a:ext cx="5881498" cy="91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3"/>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446212" y="4595463"/>
            <a:ext cx="5181600" cy="2134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780212" y="4422205"/>
            <a:ext cx="4343400" cy="2307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60412" y="3918403"/>
            <a:ext cx="2590800" cy="369332"/>
          </a:xfrm>
          <a:prstGeom prst="rect">
            <a:avLst/>
          </a:prstGeom>
          <a:noFill/>
        </p:spPr>
        <p:txBody>
          <a:bodyPr wrap="square" rtlCol="0">
            <a:spAutoFit/>
          </a:bodyPr>
          <a:lstStyle/>
          <a:p>
            <a:r>
              <a:rPr lang="en-US" b="1" dirty="0">
                <a:solidFill>
                  <a:schemeClr val="tx2"/>
                </a:solidFill>
              </a:rPr>
              <a:t>(A) LINEAR</a:t>
            </a:r>
          </a:p>
        </p:txBody>
      </p:sp>
      <p:sp>
        <p:nvSpPr>
          <p:cNvPr id="11" name="TextBox 10"/>
          <p:cNvSpPr txBox="1"/>
          <p:nvPr/>
        </p:nvSpPr>
        <p:spPr>
          <a:xfrm>
            <a:off x="5332412" y="4082746"/>
            <a:ext cx="2590800" cy="369332"/>
          </a:xfrm>
          <a:prstGeom prst="rect">
            <a:avLst/>
          </a:prstGeom>
          <a:noFill/>
        </p:spPr>
        <p:txBody>
          <a:bodyPr wrap="square" rtlCol="0">
            <a:spAutoFit/>
          </a:bodyPr>
          <a:lstStyle/>
          <a:p>
            <a:r>
              <a:rPr lang="en-US" b="1" dirty="0">
                <a:solidFill>
                  <a:schemeClr val="tx2"/>
                </a:solidFill>
              </a:rPr>
              <a:t>(B) ITERATIVE</a:t>
            </a:r>
          </a:p>
        </p:txBody>
      </p:sp>
      <p:sp>
        <p:nvSpPr>
          <p:cNvPr id="12" name="TextBox 11"/>
          <p:cNvSpPr txBox="1"/>
          <p:nvPr/>
        </p:nvSpPr>
        <p:spPr>
          <a:xfrm>
            <a:off x="150812" y="4800600"/>
            <a:ext cx="2590800" cy="369332"/>
          </a:xfrm>
          <a:prstGeom prst="rect">
            <a:avLst/>
          </a:prstGeom>
          <a:noFill/>
        </p:spPr>
        <p:txBody>
          <a:bodyPr wrap="square" rtlCol="0">
            <a:spAutoFit/>
          </a:bodyPr>
          <a:lstStyle/>
          <a:p>
            <a:r>
              <a:rPr lang="en-US" b="1" dirty="0">
                <a:solidFill>
                  <a:schemeClr val="tx2"/>
                </a:solidFill>
              </a:rPr>
              <a:t>(C) EVOLUTIONARY</a:t>
            </a:r>
          </a:p>
        </p:txBody>
      </p:sp>
      <p:sp>
        <p:nvSpPr>
          <p:cNvPr id="13" name="TextBox 12"/>
          <p:cNvSpPr txBox="1"/>
          <p:nvPr/>
        </p:nvSpPr>
        <p:spPr>
          <a:xfrm>
            <a:off x="9545494" y="4595463"/>
            <a:ext cx="2590800" cy="369332"/>
          </a:xfrm>
          <a:prstGeom prst="rect">
            <a:avLst/>
          </a:prstGeom>
          <a:noFill/>
        </p:spPr>
        <p:txBody>
          <a:bodyPr wrap="square" rtlCol="0">
            <a:spAutoFit/>
          </a:bodyPr>
          <a:lstStyle/>
          <a:p>
            <a:r>
              <a:rPr lang="en-US" b="1" dirty="0">
                <a:solidFill>
                  <a:schemeClr val="tx2"/>
                </a:solidFill>
              </a:rPr>
              <a:t>(D) PARALLEL</a:t>
            </a:r>
          </a:p>
        </p:txBody>
      </p:sp>
    </p:spTree>
    <p:extLst>
      <p:ext uri="{BB962C8B-B14F-4D97-AF65-F5344CB8AC3E}">
        <p14:creationId xmlns:p14="http://schemas.microsoft.com/office/powerpoint/2010/main" val="32795852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Defining a framework activity</a:t>
            </a:r>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45107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3" name="Content Placeholder 2"/>
          <p:cNvSpPr>
            <a:spLocks noGrp="1"/>
          </p:cNvSpPr>
          <p:nvPr>
            <p:ph idx="1"/>
          </p:nvPr>
        </p:nvSpPr>
        <p:spPr>
          <a:xfrm>
            <a:off x="531812" y="2590800"/>
            <a:ext cx="10969943" cy="2285999"/>
          </a:xfrm>
          <a:solidFill>
            <a:schemeClr val="accent6">
              <a:lumMod val="20000"/>
              <a:lumOff val="80000"/>
            </a:schemeClr>
          </a:solidFill>
        </p:spPr>
        <p:txBody>
          <a:bodyPr/>
          <a:lstStyle/>
          <a:p>
            <a:pPr marL="0" indent="0">
              <a:buNone/>
            </a:pPr>
            <a:r>
              <a:rPr lang="en-US" i="1" dirty="0"/>
              <a:t>What actions are appropriate for a framework activity, given the nature of the problem to be solved, the characteristics of the people doing the work, and the stakeholders who are sponsoring the project?</a:t>
            </a:r>
            <a:endParaRPr lang="en-US" dirty="0"/>
          </a:p>
        </p:txBody>
      </p:sp>
    </p:spTree>
    <p:extLst>
      <p:ext uri="{BB962C8B-B14F-4D97-AF65-F5344CB8AC3E}">
        <p14:creationId xmlns:p14="http://schemas.microsoft.com/office/powerpoint/2010/main" val="42568973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Defining a framework activity for a small project</a:t>
            </a:r>
          </a:p>
        </p:txBody>
      </p:sp>
      <p:sp>
        <p:nvSpPr>
          <p:cNvPr id="3" name="Content Placeholder 2"/>
          <p:cNvSpPr>
            <a:spLocks noGrp="1"/>
          </p:cNvSpPr>
          <p:nvPr>
            <p:ph idx="1"/>
          </p:nvPr>
        </p:nvSpPr>
        <p:spPr/>
        <p:txBody>
          <a:bodyPr>
            <a:normAutofit fontScale="92500" lnSpcReduction="20000"/>
          </a:bodyPr>
          <a:lstStyle/>
          <a:p>
            <a:r>
              <a:rPr lang="en-US" dirty="0"/>
              <a:t>For a small software project requested by one person (at a remote location) with simple, straightforward requirements, the communication activity might encompass little more than a phone call or email with the appropriate stakeholder</a:t>
            </a:r>
          </a:p>
          <a:p>
            <a:r>
              <a:rPr lang="en-US" dirty="0"/>
              <a:t>Therefore, the only necessary action is phone conversation, and the work tasks (the task set ) that this action encompasses are:</a:t>
            </a:r>
          </a:p>
          <a:p>
            <a:pPr lvl="1"/>
            <a:r>
              <a:rPr lang="en-US" dirty="0"/>
              <a:t>Make contact with stakeholder via telephone.</a:t>
            </a:r>
          </a:p>
          <a:p>
            <a:pPr lvl="1"/>
            <a:r>
              <a:rPr lang="en-US" dirty="0"/>
              <a:t>Discuss requirements and develop notes</a:t>
            </a:r>
          </a:p>
          <a:p>
            <a:pPr lvl="1"/>
            <a:r>
              <a:rPr lang="en-US" dirty="0"/>
              <a:t>Organize notes into a brief written statement of requirements</a:t>
            </a:r>
          </a:p>
          <a:p>
            <a:pPr lvl="1"/>
            <a:r>
              <a:rPr lang="en-US" dirty="0"/>
              <a:t>Email to stakeholder for review and approval</a:t>
            </a:r>
          </a:p>
        </p:txBody>
      </p:sp>
    </p:spTree>
    <p:extLst>
      <p:ext uri="{BB962C8B-B14F-4D97-AF65-F5344CB8AC3E}">
        <p14:creationId xmlns:p14="http://schemas.microsoft.com/office/powerpoint/2010/main" val="26235413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a complex project?</a:t>
            </a:r>
          </a:p>
        </p:txBody>
      </p:sp>
      <p:sp>
        <p:nvSpPr>
          <p:cNvPr id="3" name="Content Placeholder 2"/>
          <p:cNvSpPr>
            <a:spLocks noGrp="1"/>
          </p:cNvSpPr>
          <p:nvPr>
            <p:ph idx="1"/>
          </p:nvPr>
        </p:nvSpPr>
        <p:spPr/>
        <p:txBody>
          <a:bodyPr>
            <a:normAutofit lnSpcReduction="10000"/>
          </a:bodyPr>
          <a:lstStyle/>
          <a:p>
            <a:r>
              <a:rPr lang="en-US" dirty="0"/>
              <a:t>If the project was considerably more complex with many stakeholders, each with a different set of (sometime conflicting) requirements, the communication activity might have six distinct actions </a:t>
            </a:r>
          </a:p>
          <a:p>
            <a:pPr lvl="1"/>
            <a:r>
              <a:rPr lang="en-US" dirty="0"/>
              <a:t>inception, elicitation, elaboration, negotiation, specification, and validation</a:t>
            </a:r>
          </a:p>
          <a:p>
            <a:pPr lvl="1"/>
            <a:r>
              <a:rPr lang="en-US" dirty="0"/>
              <a:t>Will see them in detail later…</a:t>
            </a:r>
          </a:p>
          <a:p>
            <a:r>
              <a:rPr lang="en-US" dirty="0"/>
              <a:t>Each of these software engineering actions would have many work tasks and a number of distinct work products</a:t>
            </a:r>
          </a:p>
        </p:txBody>
      </p:sp>
    </p:spTree>
    <p:extLst>
      <p:ext uri="{BB962C8B-B14F-4D97-AF65-F5344CB8AC3E}">
        <p14:creationId xmlns:p14="http://schemas.microsoft.com/office/powerpoint/2010/main" val="36254425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Identifying a task set</a:t>
            </a:r>
          </a:p>
        </p:txBody>
      </p:sp>
      <p:sp>
        <p:nvSpPr>
          <p:cNvPr id="7" name="Subtitle 6"/>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5011318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Group exercise in the class – (15 </a:t>
            </a:r>
            <a:r>
              <a:rPr lang="en-US" dirty="0" err="1"/>
              <a:t>mins</a:t>
            </a:r>
            <a:r>
              <a:rPr lang="en-US" dirty="0"/>
              <a:t>)</a:t>
            </a:r>
          </a:p>
        </p:txBody>
      </p:sp>
      <p:sp>
        <p:nvSpPr>
          <p:cNvPr id="3" name="Content Placeholder 2"/>
          <p:cNvSpPr>
            <a:spLocks noGrp="1"/>
          </p:cNvSpPr>
          <p:nvPr>
            <p:ph idx="1"/>
          </p:nvPr>
        </p:nvSpPr>
        <p:spPr/>
        <p:txBody>
          <a:bodyPr>
            <a:normAutofit lnSpcReduction="10000"/>
          </a:bodyPr>
          <a:lstStyle/>
          <a:p>
            <a:r>
              <a:rPr lang="en-US" dirty="0"/>
              <a:t>Suppose Amrita is developing a new university management system (AUMS). Your group has been given chance to develop the same. </a:t>
            </a:r>
            <a:r>
              <a:rPr lang="en-US" b="1" dirty="0"/>
              <a:t>Identify the task set associated with this project.</a:t>
            </a:r>
          </a:p>
          <a:p>
            <a:r>
              <a:rPr lang="en-US"/>
              <a:t>AUMS </a:t>
            </a:r>
            <a:r>
              <a:rPr lang="en-US" dirty="0"/>
              <a:t>should include</a:t>
            </a:r>
          </a:p>
          <a:p>
            <a:pPr lvl="1"/>
            <a:r>
              <a:rPr lang="en-US" dirty="0"/>
              <a:t>Leave management (for staff)</a:t>
            </a:r>
          </a:p>
          <a:p>
            <a:pPr lvl="1"/>
            <a:r>
              <a:rPr lang="en-US" dirty="0"/>
              <a:t>Employee Management</a:t>
            </a:r>
          </a:p>
          <a:p>
            <a:pPr lvl="1"/>
            <a:r>
              <a:rPr lang="en-US" dirty="0"/>
              <a:t>Student management </a:t>
            </a:r>
          </a:p>
          <a:p>
            <a:pPr lvl="1"/>
            <a:r>
              <a:rPr lang="en-US" dirty="0"/>
              <a:t>Any other functionalities as appropriate for a campus </a:t>
            </a:r>
          </a:p>
        </p:txBody>
      </p:sp>
    </p:spTree>
    <p:extLst>
      <p:ext uri="{BB962C8B-B14F-4D97-AF65-F5344CB8AC3E}">
        <p14:creationId xmlns:p14="http://schemas.microsoft.com/office/powerpoint/2010/main" val="33911000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output</a:t>
            </a:r>
          </a:p>
        </p:txBody>
      </p:sp>
      <p:sp>
        <p:nvSpPr>
          <p:cNvPr id="3" name="Content Placeholder 2"/>
          <p:cNvSpPr>
            <a:spLocks noGrp="1"/>
          </p:cNvSpPr>
          <p:nvPr>
            <p:ph idx="1"/>
          </p:nvPr>
        </p:nvSpPr>
        <p:spPr>
          <a:xfrm>
            <a:off x="609441" y="1600201"/>
            <a:ext cx="10969943" cy="4800599"/>
          </a:xfrm>
        </p:spPr>
        <p:txBody>
          <a:bodyPr numCol="2">
            <a:normAutofit fontScale="77500" lnSpcReduction="20000"/>
          </a:bodyPr>
          <a:lstStyle/>
          <a:p>
            <a:pPr marL="514350" indent="-514350">
              <a:buFont typeface="+mj-lt"/>
              <a:buAutoNum type="arabicPeriod"/>
            </a:pPr>
            <a:r>
              <a:rPr lang="en-US" dirty="0"/>
              <a:t>Make a list of stakeholders for the project.</a:t>
            </a:r>
          </a:p>
          <a:p>
            <a:pPr marL="514350" indent="-514350">
              <a:buFont typeface="+mj-lt"/>
              <a:buAutoNum type="arabicPeriod"/>
            </a:pPr>
            <a:r>
              <a:rPr lang="en-US" dirty="0"/>
              <a:t>Interview each stakeholder separately to determine overall wants and needs</a:t>
            </a:r>
          </a:p>
          <a:p>
            <a:pPr marL="514350" indent="-514350">
              <a:buFont typeface="+mj-lt"/>
              <a:buAutoNum type="arabicPeriod"/>
            </a:pPr>
            <a:r>
              <a:rPr lang="en-US" dirty="0"/>
              <a:t>Build a preliminary list of functions and features based on stakeholder input.</a:t>
            </a:r>
          </a:p>
          <a:p>
            <a:pPr marL="514350" indent="-514350">
              <a:buFont typeface="+mj-lt"/>
              <a:buAutoNum type="arabicPeriod"/>
            </a:pPr>
            <a:r>
              <a:rPr lang="en-US" dirty="0"/>
              <a:t>Schedule a series of facilitated application specification meetings.</a:t>
            </a:r>
          </a:p>
          <a:p>
            <a:pPr marL="514350" indent="-514350">
              <a:buFont typeface="+mj-lt"/>
              <a:buAutoNum type="arabicPeriod"/>
            </a:pPr>
            <a:r>
              <a:rPr lang="en-US" dirty="0"/>
              <a:t>Conduct meetings.</a:t>
            </a:r>
          </a:p>
          <a:p>
            <a:pPr marL="514350" indent="-514350">
              <a:buFont typeface="+mj-lt"/>
              <a:buAutoNum type="arabicPeriod"/>
            </a:pPr>
            <a:r>
              <a:rPr lang="en-US" dirty="0"/>
              <a:t>Produce informal user scenarios as part of each meeting.</a:t>
            </a:r>
          </a:p>
          <a:p>
            <a:pPr marL="514350" indent="-514350">
              <a:buFont typeface="+mj-lt"/>
              <a:buAutoNum type="arabicPeriod"/>
            </a:pPr>
            <a:r>
              <a:rPr lang="en-US" dirty="0"/>
              <a:t>Refine user scenarios based on stakeholder feedback.</a:t>
            </a:r>
          </a:p>
          <a:p>
            <a:pPr marL="514350" indent="-514350">
              <a:buFont typeface="+mj-lt"/>
              <a:buAutoNum type="arabicPeriod"/>
            </a:pPr>
            <a:r>
              <a:rPr lang="en-US" dirty="0"/>
              <a:t>Build a revised list of stakeholder requirements.</a:t>
            </a:r>
          </a:p>
          <a:p>
            <a:pPr marL="514350" indent="-514350">
              <a:buFont typeface="+mj-lt"/>
              <a:buAutoNum type="arabicPeriod"/>
            </a:pPr>
            <a:r>
              <a:rPr lang="en-US" dirty="0"/>
              <a:t>Use quality function deployment techniques to prioritize requirements. </a:t>
            </a:r>
          </a:p>
          <a:p>
            <a:pPr marL="514350" indent="-514350">
              <a:buFont typeface="+mj-lt"/>
              <a:buAutoNum type="arabicPeriod"/>
            </a:pPr>
            <a:r>
              <a:rPr lang="en-US" dirty="0"/>
              <a:t>Package requirements so that they can be delivered incrementally.</a:t>
            </a:r>
          </a:p>
          <a:p>
            <a:pPr marL="514350" indent="-514350">
              <a:buFont typeface="+mj-lt"/>
              <a:buAutoNum type="arabicPeriod"/>
            </a:pPr>
            <a:r>
              <a:rPr lang="en-US" dirty="0"/>
              <a:t>Note constraints and restrictions that will be placed on the system.</a:t>
            </a:r>
          </a:p>
          <a:p>
            <a:pPr marL="514350" indent="-514350">
              <a:buFont typeface="+mj-lt"/>
              <a:buAutoNum type="arabicPeriod"/>
            </a:pPr>
            <a:r>
              <a:rPr lang="en-US" dirty="0"/>
              <a:t>Discuss methods for validating the system</a:t>
            </a:r>
          </a:p>
        </p:txBody>
      </p:sp>
    </p:spTree>
    <p:extLst>
      <p:ext uri="{BB962C8B-B14F-4D97-AF65-F5344CB8AC3E}">
        <p14:creationId xmlns:p14="http://schemas.microsoft.com/office/powerpoint/2010/main" val="37481424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a:t>A generic process model for software engineering encompasses a set of framework and umbrella activities, actions, and work tasks</a:t>
            </a:r>
          </a:p>
          <a:p>
            <a:r>
              <a:rPr lang="en-US" dirty="0"/>
              <a:t>Each of a variety of process models can be described by a different process flow</a:t>
            </a:r>
          </a:p>
          <a:p>
            <a:pPr lvl="1"/>
            <a:r>
              <a:rPr lang="en-US" dirty="0"/>
              <a:t>a description of how the framework activities, actions, and tasks are organized sequentially and chronologically</a:t>
            </a:r>
          </a:p>
        </p:txBody>
      </p:sp>
    </p:spTree>
    <p:extLst>
      <p:ext uri="{BB962C8B-B14F-4D97-AF65-F5344CB8AC3E}">
        <p14:creationId xmlns:p14="http://schemas.microsoft.com/office/powerpoint/2010/main" val="1704676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Recap</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71990194"/>
              </p:ext>
            </p:extLst>
          </p:nvPr>
        </p:nvGraphicFramePr>
        <p:xfrm>
          <a:off x="609600" y="1600200"/>
          <a:ext cx="10969626" cy="222504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10000"/>
                  </a:ext>
                </a:extLst>
              </a:tr>
              <a:tr h="370840">
                <a:tc>
                  <a:txBody>
                    <a:bodyPr/>
                    <a:lstStyle/>
                    <a:p>
                      <a:pPr eaLnBrk="1" hangingPunct="1"/>
                      <a:endParaRPr lang="en-US" sz="1800" dirty="0"/>
                    </a:p>
                  </a:txBody>
                  <a:tcPr/>
                </a:tc>
                <a:tc>
                  <a:txBody>
                    <a:bodyPr/>
                    <a:lstStyle/>
                    <a:p>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Nature of Software</a:t>
                      </a:r>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Changing Nature of Software</a:t>
                      </a:r>
                    </a:p>
                  </a:txBody>
                  <a:tcPr/>
                </a:tc>
                <a:tc>
                  <a:txBody>
                    <a:bodyPr/>
                    <a:lstStyle/>
                    <a:p>
                      <a:endParaRPr lang="en-US" dirty="0"/>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Software</a:t>
                      </a:r>
                      <a:r>
                        <a:rPr lang="en-US" sz="1800" baseline="0" dirty="0"/>
                        <a:t> Engineering Definition</a:t>
                      </a:r>
                      <a:endParaRPr lang="en-US" sz="1800" dirty="0"/>
                    </a:p>
                  </a:txBody>
                  <a:tcPr/>
                </a:tc>
                <a:tc>
                  <a:txBody>
                    <a:bodyPr/>
                    <a:lstStyle/>
                    <a:p>
                      <a:endParaRPr lang="en-US" dirty="0"/>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Software Process</a:t>
                      </a:r>
                    </a:p>
                  </a:txBody>
                  <a:tcPr/>
                </a:tc>
                <a:tc>
                  <a:txBody>
                    <a:bodyPr/>
                    <a:lstStyle/>
                    <a:p>
                      <a:endParaRPr lang="en-US"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8897072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58464" y="1857658"/>
            <a:ext cx="9331748" cy="1482442"/>
          </a:xfrm>
        </p:spPr>
        <p:txBody>
          <a:bodyPr>
            <a:normAutofit/>
          </a:bodyPr>
          <a:lstStyle/>
          <a:p>
            <a:r>
              <a:rPr lang="en-US" dirty="0"/>
              <a:t>15CSE313 </a:t>
            </a:r>
            <a:br>
              <a:rPr lang="en-US" dirty="0"/>
            </a:br>
            <a:r>
              <a:rPr lang="en-US" dirty="0"/>
              <a:t>Software Engineering</a:t>
            </a:r>
          </a:p>
        </p:txBody>
      </p:sp>
      <p:sp>
        <p:nvSpPr>
          <p:cNvPr id="7" name="Subtitle 6"/>
          <p:cNvSpPr>
            <a:spLocks noGrp="1"/>
          </p:cNvSpPr>
          <p:nvPr>
            <p:ph type="subTitle" idx="1"/>
          </p:nvPr>
        </p:nvSpPr>
        <p:spPr>
          <a:xfrm>
            <a:off x="1827212" y="3276600"/>
            <a:ext cx="5479648" cy="723098"/>
          </a:xfrm>
        </p:spPr>
        <p:txBody>
          <a:bodyPr>
            <a:normAutofit/>
          </a:bodyPr>
          <a:lstStyle/>
          <a:p>
            <a:r>
              <a:rPr lang="en-US" dirty="0"/>
              <a:t>Lecture 4-5</a:t>
            </a:r>
          </a:p>
        </p:txBody>
      </p:sp>
      <p:sp>
        <p:nvSpPr>
          <p:cNvPr id="8" name="Text Placeholder 7"/>
          <p:cNvSpPr>
            <a:spLocks noGrp="1"/>
          </p:cNvSpPr>
          <p:nvPr>
            <p:ph type="body" sz="quarter" idx="10"/>
          </p:nvPr>
        </p:nvSpPr>
        <p:spPr/>
        <p:txBody>
          <a:bodyPr>
            <a:normAutofit fontScale="92500" lnSpcReduction="10000"/>
          </a:bodyPr>
          <a:lstStyle/>
          <a:p>
            <a:r>
              <a:rPr lang="en-US" dirty="0" err="1"/>
              <a:t>Dr</a:t>
            </a:r>
            <a:r>
              <a:rPr lang="en-US" dirty="0"/>
              <a:t> </a:t>
            </a:r>
            <a:r>
              <a:rPr lang="en-US" dirty="0" err="1"/>
              <a:t>C.Arunkumar</a:t>
            </a:r>
            <a:r>
              <a:rPr lang="en-US" dirty="0"/>
              <a:t>		</a:t>
            </a:r>
          </a:p>
        </p:txBody>
      </p:sp>
      <p:sp>
        <p:nvSpPr>
          <p:cNvPr id="10" name="Text Placeholder 9"/>
          <p:cNvSpPr>
            <a:spLocks noGrp="1"/>
          </p:cNvSpPr>
          <p:nvPr>
            <p:ph type="body" sz="quarter" idx="12"/>
          </p:nvPr>
        </p:nvSpPr>
        <p:spPr/>
        <p:txBody>
          <a:bodyPr/>
          <a:lstStyle/>
          <a:p>
            <a:r>
              <a:rPr lang="en-US" dirty="0"/>
              <a:t>Amrita </a:t>
            </a:r>
            <a:r>
              <a:rPr lang="en-US" dirty="0" err="1"/>
              <a:t>Vishwa</a:t>
            </a:r>
            <a:r>
              <a:rPr lang="en-US" dirty="0"/>
              <a:t> </a:t>
            </a:r>
            <a:r>
              <a:rPr lang="en-US" dirty="0" err="1"/>
              <a:t>Vidyapeetham</a:t>
            </a:r>
            <a:r>
              <a:rPr lang="en-US" dirty="0"/>
              <a:t>, Coimbatore</a:t>
            </a:r>
          </a:p>
        </p:txBody>
      </p:sp>
      <p:sp>
        <p:nvSpPr>
          <p:cNvPr id="9" name="Text Placeholder 8"/>
          <p:cNvSpPr>
            <a:spLocks noGrp="1"/>
          </p:cNvSpPr>
          <p:nvPr>
            <p:ph type="body" sz="quarter" idx="11"/>
          </p:nvPr>
        </p:nvSpPr>
        <p:spPr/>
        <p:txBody>
          <a:bodyPr>
            <a:normAutofit fontScale="77500" lnSpcReduction="20000"/>
          </a:bodyPr>
          <a:lstStyle/>
          <a:p>
            <a:r>
              <a:rPr lang="en-US" dirty="0"/>
              <a:t>Assistant Professor (</a:t>
            </a:r>
            <a:r>
              <a:rPr lang="en-US" dirty="0" err="1"/>
              <a:t>Sr.Gr</a:t>
            </a:r>
            <a:r>
              <a:rPr lang="en-US" dirty="0"/>
              <a:t>), Dept of Computer Science and </a:t>
            </a:r>
            <a:r>
              <a:rPr lang="en-US" dirty="0" err="1"/>
              <a:t>Engg</a:t>
            </a:r>
            <a:endParaRPr lang="en-US" dirty="0"/>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59935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dirty="0"/>
              <a:t>Generic View of the Process</a:t>
            </a:r>
          </a:p>
        </p:txBody>
      </p:sp>
      <p:sp>
        <p:nvSpPr>
          <p:cNvPr id="2" name="Rectangle 1"/>
          <p:cNvSpPr/>
          <p:nvPr/>
        </p:nvSpPr>
        <p:spPr>
          <a:xfrm>
            <a:off x="970364"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3: 3.1, 3.2, 3.3, 3.4</a:t>
            </a:r>
          </a:p>
        </p:txBody>
      </p:sp>
    </p:spTree>
    <p:extLst>
      <p:ext uri="{BB962C8B-B14F-4D97-AF65-F5344CB8AC3E}">
        <p14:creationId xmlns:p14="http://schemas.microsoft.com/office/powerpoint/2010/main" val="28418613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Recap</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98553220"/>
              </p:ext>
            </p:extLst>
          </p:nvPr>
        </p:nvGraphicFramePr>
        <p:xfrm>
          <a:off x="609600" y="1600200"/>
          <a:ext cx="10969626" cy="33375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10000"/>
                  </a:ext>
                </a:extLst>
              </a:tr>
              <a:tr h="370840">
                <a:tc>
                  <a:txBody>
                    <a:bodyPr/>
                    <a:lstStyle/>
                    <a:p>
                      <a:pPr eaLnBrk="1" hangingPunct="1"/>
                      <a:endParaRPr lang="en-US" sz="1800" dirty="0"/>
                    </a:p>
                  </a:txBody>
                  <a:tcPr/>
                </a:tc>
                <a:tc>
                  <a:txBody>
                    <a:bodyPr/>
                    <a:lstStyle/>
                    <a:p>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Nature of Software</a:t>
                      </a:r>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Changing Nature of Software</a:t>
                      </a:r>
                    </a:p>
                  </a:txBody>
                  <a:tcPr/>
                </a:tc>
                <a:tc>
                  <a:txBody>
                    <a:bodyPr/>
                    <a:lstStyle/>
                    <a:p>
                      <a:endParaRPr lang="en-US" dirty="0"/>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Software</a:t>
                      </a:r>
                      <a:r>
                        <a:rPr lang="en-US" sz="1800" baseline="0" dirty="0"/>
                        <a:t> Engineering Definition</a:t>
                      </a:r>
                      <a:endParaRPr lang="en-US" sz="1800" dirty="0"/>
                    </a:p>
                  </a:txBody>
                  <a:tcPr/>
                </a:tc>
                <a:tc>
                  <a:txBody>
                    <a:bodyPr/>
                    <a:lstStyle/>
                    <a:p>
                      <a:endParaRPr lang="en-US" dirty="0"/>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Software Process</a:t>
                      </a:r>
                    </a:p>
                  </a:txBody>
                  <a:tcPr/>
                </a:tc>
                <a:tc>
                  <a:txBody>
                    <a:bodyPr/>
                    <a:lstStyle/>
                    <a:p>
                      <a:endParaRPr lang="en-US" dirty="0"/>
                    </a:p>
                  </a:txBody>
                  <a:tcPr/>
                </a:tc>
                <a:extLst>
                  <a:ext uri="{0D108BD9-81ED-4DB2-BD59-A6C34878D82A}">
                    <a16:rowId xmlns:a16="http://schemas.microsoft.com/office/drawing/2014/main" val="10005"/>
                  </a:ext>
                </a:extLst>
              </a:tr>
              <a:tr h="370840">
                <a:tc>
                  <a:txBody>
                    <a:bodyPr/>
                    <a:lstStyle/>
                    <a:p>
                      <a:pPr eaLnBrk="1" hangingPunct="1"/>
                      <a:r>
                        <a:rPr lang="en-US" sz="1800" dirty="0"/>
                        <a:t>Generic Process Model</a:t>
                      </a:r>
                    </a:p>
                  </a:txBody>
                  <a:tcPr/>
                </a:tc>
                <a:tc>
                  <a:txBody>
                    <a:bodyPr/>
                    <a:lstStyle/>
                    <a:p>
                      <a:endParaRPr lang="en-US" dirty="0"/>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Defining a framework activity</a:t>
                      </a:r>
                    </a:p>
                  </a:txBody>
                  <a:tcPr/>
                </a:tc>
                <a:tc>
                  <a:txBody>
                    <a:bodyPr/>
                    <a:lstStyle/>
                    <a:p>
                      <a:endParaRPr lang="en-US" dirty="0"/>
                    </a:p>
                  </a:txBody>
                  <a:tcPr/>
                </a:tc>
                <a:extLst>
                  <a:ext uri="{0D108BD9-81ED-4DB2-BD59-A6C34878D82A}">
                    <a16:rowId xmlns:a16="http://schemas.microsoft.com/office/drawing/2014/main" val="100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Identifying a task set</a:t>
                      </a:r>
                    </a:p>
                  </a:txBody>
                  <a:tcPr/>
                </a:tc>
                <a:tc>
                  <a:txBody>
                    <a:bodyPr/>
                    <a:lstStyle/>
                    <a:p>
                      <a:endParaRPr lang="en-US"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6044784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111197868"/>
              </p:ext>
            </p:extLst>
          </p:nvPr>
        </p:nvGraphicFramePr>
        <p:xfrm>
          <a:off x="609600" y="1600200"/>
          <a:ext cx="10969626" cy="222504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Patterns</a:t>
                      </a:r>
                    </a:p>
                  </a:txBody>
                  <a:tcPr/>
                </a:tc>
                <a:tc>
                  <a:txBody>
                    <a:bodyPr/>
                    <a:lstStyle/>
                    <a:p>
                      <a:r>
                        <a:rPr lang="en-US" dirty="0"/>
                        <a:t>3.4</a:t>
                      </a:r>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4"/>
                  </a:ext>
                </a:extLst>
              </a:tr>
              <a:tr h="37084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0106828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Process Patterns</a:t>
            </a:r>
          </a:p>
        </p:txBody>
      </p:sp>
      <p:sp>
        <p:nvSpPr>
          <p:cNvPr id="7" name="Subtitle 6"/>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284895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pattern</a:t>
            </a:r>
          </a:p>
        </p:txBody>
      </p:sp>
      <p:sp>
        <p:nvSpPr>
          <p:cNvPr id="3" name="Content Placeholder 2"/>
          <p:cNvSpPr>
            <a:spLocks noGrp="1"/>
          </p:cNvSpPr>
          <p:nvPr>
            <p:ph idx="1"/>
          </p:nvPr>
        </p:nvSpPr>
        <p:spPr/>
        <p:txBody>
          <a:bodyPr>
            <a:normAutofit fontScale="92500" lnSpcReduction="20000"/>
          </a:bodyPr>
          <a:lstStyle/>
          <a:p>
            <a:r>
              <a:rPr lang="en-US" dirty="0"/>
              <a:t>Describes a process-related problem that is encountered during software engineering work, identifies the environment in which the problem has been encountered, and suggests one or more proven solutions to the problem</a:t>
            </a:r>
          </a:p>
          <a:p>
            <a:pPr marL="0" indent="0">
              <a:buNone/>
            </a:pPr>
            <a:endParaRPr lang="en-US" dirty="0"/>
          </a:p>
          <a:p>
            <a:pPr marL="0" indent="0">
              <a:buNone/>
            </a:pPr>
            <a:r>
              <a:rPr lang="en-US" dirty="0"/>
              <a:t>				In other words</a:t>
            </a:r>
          </a:p>
          <a:p>
            <a:pPr marL="0" indent="0">
              <a:buNone/>
            </a:pPr>
            <a:endParaRPr lang="en-US" dirty="0"/>
          </a:p>
          <a:p>
            <a:r>
              <a:rPr lang="en-US" dirty="0"/>
              <a:t>Provides you with a </a:t>
            </a:r>
            <a:r>
              <a:rPr lang="en-US"/>
              <a:t>template - a </a:t>
            </a:r>
            <a:r>
              <a:rPr lang="en-US" dirty="0"/>
              <a:t>consistent method for describing problem solutions within the context of the software process</a:t>
            </a:r>
          </a:p>
        </p:txBody>
      </p:sp>
    </p:spTree>
    <p:extLst>
      <p:ext uri="{BB962C8B-B14F-4D97-AF65-F5344CB8AC3E}">
        <p14:creationId xmlns:p14="http://schemas.microsoft.com/office/powerpoint/2010/main" val="42646566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pattern</a:t>
            </a:r>
          </a:p>
        </p:txBody>
      </p:sp>
      <p:sp>
        <p:nvSpPr>
          <p:cNvPr id="3" name="Content Placeholder 2"/>
          <p:cNvSpPr>
            <a:spLocks noGrp="1"/>
          </p:cNvSpPr>
          <p:nvPr>
            <p:ph idx="1"/>
          </p:nvPr>
        </p:nvSpPr>
        <p:spPr/>
        <p:txBody>
          <a:bodyPr>
            <a:normAutofit fontScale="92500" lnSpcReduction="20000"/>
          </a:bodyPr>
          <a:lstStyle/>
          <a:p>
            <a:r>
              <a:rPr lang="en-US" dirty="0"/>
              <a:t>By combining patterns, a software team can solve problems and construct a process that best meets the needs of a project</a:t>
            </a:r>
          </a:p>
          <a:p>
            <a:r>
              <a:rPr lang="en-US" dirty="0"/>
              <a:t>Patterns can be defined at any level of abstraction</a:t>
            </a:r>
          </a:p>
          <a:p>
            <a:r>
              <a:rPr lang="en-US" dirty="0"/>
              <a:t>In some cases, a pattern might be used to describe a problem (and solution) associated with a complete process model (e.g., prototyping)</a:t>
            </a:r>
          </a:p>
          <a:p>
            <a:r>
              <a:rPr lang="en-US" dirty="0"/>
              <a:t>In other situations, patterns can be used to describe a problem (and solution) associated with a framework activity (e.g., planning ) or an action within a framework activity (e.g., project estimating)</a:t>
            </a:r>
          </a:p>
        </p:txBody>
      </p:sp>
    </p:spTree>
    <p:extLst>
      <p:ext uri="{BB962C8B-B14F-4D97-AF65-F5344CB8AC3E}">
        <p14:creationId xmlns:p14="http://schemas.microsoft.com/office/powerpoint/2010/main" val="13085559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lstStyle/>
          <a:p>
            <a:r>
              <a:rPr lang="en-US" b="1" dirty="0"/>
              <a:t>Pattern Name. </a:t>
            </a:r>
            <a:r>
              <a:rPr lang="en-US" dirty="0"/>
              <a:t>The pattern is given a meaningful name describing it within the context of the software process (e.g., </a:t>
            </a:r>
            <a:r>
              <a:rPr lang="en-US" b="1" dirty="0" err="1"/>
              <a:t>TechnicalReviews</a:t>
            </a:r>
            <a:r>
              <a:rPr lang="en-US" b="1" dirty="0"/>
              <a:t> </a:t>
            </a:r>
            <a:r>
              <a:rPr lang="en-US" dirty="0"/>
              <a:t>)</a:t>
            </a:r>
          </a:p>
          <a:p>
            <a:r>
              <a:rPr lang="en-US" b="1" dirty="0"/>
              <a:t>Forces. </a:t>
            </a:r>
            <a:r>
              <a:rPr lang="en-US" dirty="0"/>
              <a:t>The environment in which the pattern is encountered and the issues that make the problem visible and may affect its solution</a:t>
            </a:r>
          </a:p>
        </p:txBody>
      </p:sp>
    </p:spTree>
    <p:extLst>
      <p:ext uri="{BB962C8B-B14F-4D97-AF65-F5344CB8AC3E}">
        <p14:creationId xmlns:p14="http://schemas.microsoft.com/office/powerpoint/2010/main" val="37091734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a:bodyPr>
          <a:lstStyle/>
          <a:p>
            <a:r>
              <a:rPr lang="en-US" b="1" dirty="0"/>
              <a:t>Type. </a:t>
            </a:r>
            <a:r>
              <a:rPr lang="en-US" dirty="0"/>
              <a:t>The pattern type is specified. </a:t>
            </a:r>
          </a:p>
          <a:p>
            <a:pPr marL="971550" lvl="1" indent="-514350">
              <a:buFont typeface="+mj-lt"/>
              <a:buAutoNum type="arabicPeriod"/>
            </a:pPr>
            <a:r>
              <a:rPr lang="en-US" b="1" dirty="0"/>
              <a:t>Stage pattern </a:t>
            </a:r>
            <a:r>
              <a:rPr lang="en-US" dirty="0"/>
              <a:t>—defines a problem associated with a framework activity for the process. Since a framework activity encompasses multiple actions and work tasks, a stage pattern incorporates multiple task patterns (see the following) that are relevant to the stage (framework activity). An example of a stage pattern might be </a:t>
            </a:r>
            <a:r>
              <a:rPr lang="en-US" b="1" dirty="0" err="1"/>
              <a:t>EstablishingCommunication</a:t>
            </a:r>
            <a:r>
              <a:rPr lang="en-US" b="1" dirty="0"/>
              <a:t> </a:t>
            </a:r>
            <a:r>
              <a:rPr lang="en-US" dirty="0"/>
              <a:t>. This pattern would incorporate the task pattern </a:t>
            </a:r>
            <a:r>
              <a:rPr lang="en-US" b="1" dirty="0" err="1"/>
              <a:t>RequirementsGathering</a:t>
            </a:r>
            <a:r>
              <a:rPr lang="en-US" b="1" dirty="0"/>
              <a:t> </a:t>
            </a:r>
            <a:r>
              <a:rPr lang="en-US" dirty="0"/>
              <a:t>and others</a:t>
            </a:r>
          </a:p>
        </p:txBody>
      </p:sp>
    </p:spTree>
    <p:extLst>
      <p:ext uri="{BB962C8B-B14F-4D97-AF65-F5344CB8AC3E}">
        <p14:creationId xmlns:p14="http://schemas.microsoft.com/office/powerpoint/2010/main" val="10814050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a:bodyPr>
          <a:lstStyle/>
          <a:p>
            <a:pPr marL="514350" indent="-514350">
              <a:buFont typeface="+mj-lt"/>
              <a:buAutoNum type="arabicPeriod" startAt="2"/>
            </a:pPr>
            <a:r>
              <a:rPr lang="en-US" b="1" dirty="0"/>
              <a:t>Task pattern </a:t>
            </a:r>
            <a:r>
              <a:rPr lang="en-US" dirty="0"/>
              <a:t>—defines a problem associated with a software engineering action or work task and relevant to successful software engineering practice (e.g., </a:t>
            </a:r>
            <a:r>
              <a:rPr lang="en-US" b="1" dirty="0" err="1"/>
              <a:t>RequirementsGathering</a:t>
            </a:r>
            <a:r>
              <a:rPr lang="en-US" b="1" dirty="0"/>
              <a:t> </a:t>
            </a:r>
            <a:r>
              <a:rPr lang="en-US" dirty="0"/>
              <a:t>is a task pattern).</a:t>
            </a:r>
          </a:p>
          <a:p>
            <a:pPr marL="514350" indent="-514350">
              <a:buFont typeface="+mj-lt"/>
              <a:buAutoNum type="arabicPeriod" startAt="2"/>
            </a:pPr>
            <a:r>
              <a:rPr lang="en-US" b="1" dirty="0"/>
              <a:t>Phase pattern </a:t>
            </a:r>
            <a:r>
              <a:rPr lang="en-US" dirty="0"/>
              <a:t>—define the sequence of framework activities that occurs within the process, even when the overall flow of activities is iterative in nature. An example of a phase pattern might be </a:t>
            </a:r>
            <a:r>
              <a:rPr lang="en-US" b="1" dirty="0" err="1"/>
              <a:t>SpiralModel</a:t>
            </a:r>
            <a:r>
              <a:rPr lang="en-US" b="1" dirty="0"/>
              <a:t> </a:t>
            </a:r>
            <a:r>
              <a:rPr lang="en-US" dirty="0"/>
              <a:t>or </a:t>
            </a:r>
            <a:r>
              <a:rPr lang="en-US" b="1" dirty="0"/>
              <a:t>Prototyping </a:t>
            </a:r>
            <a:endParaRPr lang="en-US" dirty="0"/>
          </a:p>
        </p:txBody>
      </p:sp>
    </p:spTree>
    <p:extLst>
      <p:ext uri="{BB962C8B-B14F-4D97-AF65-F5344CB8AC3E}">
        <p14:creationId xmlns:p14="http://schemas.microsoft.com/office/powerpoint/2010/main" val="2460459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normAutofit fontScale="85000" lnSpcReduction="20000"/>
          </a:bodyPr>
          <a:lstStyle/>
          <a:p>
            <a:r>
              <a:rPr lang="en-US" dirty="0"/>
              <a:t>Software is the key element in the evolution of computer-based systems and products and one of the most important technologies on the world stage</a:t>
            </a:r>
          </a:p>
          <a:p>
            <a:r>
              <a:rPr lang="en-US" dirty="0"/>
              <a:t>The nature of software is changing </a:t>
            </a:r>
            <a:r>
              <a:rPr lang="en-US" dirty="0">
                <a:sym typeface="Wingdings" pitchFamily="2" charset="2"/>
              </a:rPr>
              <a:t> </a:t>
            </a:r>
            <a:r>
              <a:rPr lang="en-US" dirty="0"/>
              <a:t>Web, Mobile, Cloud …</a:t>
            </a:r>
          </a:p>
          <a:p>
            <a:r>
              <a:rPr lang="en-US" dirty="0"/>
              <a:t>Software engineering encompasses process, methods, and tools that enable complex computer-based systems to be built in a timely manner with quality</a:t>
            </a:r>
          </a:p>
          <a:p>
            <a:r>
              <a:rPr lang="en-US" dirty="0"/>
              <a:t>The software process incorporates five framework activities — communication, planning, modeling, construction, and deployment—that are applicable to all software projects</a:t>
            </a:r>
          </a:p>
          <a:p>
            <a:r>
              <a:rPr lang="en-US" dirty="0"/>
              <a:t>Software engineering practice is a problem-solving activity that follows a set of core principles</a:t>
            </a:r>
          </a:p>
        </p:txBody>
      </p:sp>
    </p:spTree>
    <p:extLst>
      <p:ext uri="{BB962C8B-B14F-4D97-AF65-F5344CB8AC3E}">
        <p14:creationId xmlns:p14="http://schemas.microsoft.com/office/powerpoint/2010/main" val="27354424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fontScale="92500" lnSpcReduction="20000"/>
          </a:bodyPr>
          <a:lstStyle/>
          <a:p>
            <a:r>
              <a:rPr lang="en-US" b="1" dirty="0"/>
              <a:t>Initial Context. </a:t>
            </a:r>
            <a:r>
              <a:rPr lang="en-US" dirty="0"/>
              <a:t>Describes the conditions under which the pattern applies. Prior to the initiation of the pattern: (1) What organizational or team-related activities have already occurred? (2) What is the entry state for the process? (3) What software engineering information or project information already exists? </a:t>
            </a:r>
          </a:p>
          <a:p>
            <a:pPr lvl="1"/>
            <a:r>
              <a:rPr lang="en-US" dirty="0"/>
              <a:t>For example, the </a:t>
            </a:r>
            <a:r>
              <a:rPr lang="en-US" b="1" dirty="0"/>
              <a:t>Planning </a:t>
            </a:r>
            <a:r>
              <a:rPr lang="en-US" dirty="0"/>
              <a:t>pattern (a stage pattern) requires that (1) customers and software engineers have established a collaborative communication; (2) successful completion of a number of task patterns [specified] for the </a:t>
            </a:r>
            <a:r>
              <a:rPr lang="en-US" b="1" dirty="0"/>
              <a:t>Communication </a:t>
            </a:r>
            <a:r>
              <a:rPr lang="en-US" dirty="0"/>
              <a:t>pattern has occurred; and (3) the project scope, basic business requirements, and project constraints are known</a:t>
            </a:r>
          </a:p>
        </p:txBody>
      </p:sp>
    </p:spTree>
    <p:extLst>
      <p:ext uri="{BB962C8B-B14F-4D97-AF65-F5344CB8AC3E}">
        <p14:creationId xmlns:p14="http://schemas.microsoft.com/office/powerpoint/2010/main" val="4883462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fontScale="92500"/>
          </a:bodyPr>
          <a:lstStyle/>
          <a:p>
            <a:r>
              <a:rPr lang="en-US" b="1" dirty="0"/>
              <a:t>Problem. </a:t>
            </a:r>
            <a:r>
              <a:rPr lang="en-US" dirty="0"/>
              <a:t>The specific problem to be solved by the pattern.</a:t>
            </a:r>
          </a:p>
          <a:p>
            <a:r>
              <a:rPr lang="en-US" b="1" dirty="0"/>
              <a:t>Solution. </a:t>
            </a:r>
            <a:r>
              <a:rPr lang="en-US" dirty="0"/>
              <a:t>Describes how to implement the pattern successfully. This section describes how the initial state of the process (that exists before the pattern is implemented) is modified as a consequence of the initiation of the pattern. </a:t>
            </a:r>
          </a:p>
          <a:p>
            <a:pPr lvl="1"/>
            <a:r>
              <a:rPr lang="en-US" dirty="0"/>
              <a:t>It also describes how software engineering information or project information that is available before the initiation of the pattern is transformed as a consequence of the successful execution of the pattern.</a:t>
            </a:r>
          </a:p>
        </p:txBody>
      </p:sp>
    </p:spTree>
    <p:extLst>
      <p:ext uri="{BB962C8B-B14F-4D97-AF65-F5344CB8AC3E}">
        <p14:creationId xmlns:p14="http://schemas.microsoft.com/office/powerpoint/2010/main" val="4807541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fontScale="85000" lnSpcReduction="20000"/>
          </a:bodyPr>
          <a:lstStyle/>
          <a:p>
            <a:r>
              <a:rPr lang="en-US" b="1" dirty="0"/>
              <a:t>Resulting Context. </a:t>
            </a:r>
            <a:r>
              <a:rPr lang="en-US" dirty="0"/>
              <a:t>Describes the conditions that will result once the pattern has been successfully implemented. Upon completion of the pattern: (1) What organizational or team-related activities must have occurred? (2) What is the exit state for the process? (3) What software engineering information or project information has been developed? </a:t>
            </a:r>
          </a:p>
          <a:p>
            <a:r>
              <a:rPr lang="en-US" b="1" dirty="0"/>
              <a:t>Related Patterns. </a:t>
            </a:r>
            <a:r>
              <a:rPr lang="en-US" dirty="0"/>
              <a:t>Provide a list of all process patterns that are directly related to this one. This may be represented as a hierarchy or in some other diagrammatic form. For example, the stage pattern </a:t>
            </a:r>
            <a:r>
              <a:rPr lang="en-US" b="1" dirty="0"/>
              <a:t>Communication </a:t>
            </a:r>
            <a:r>
              <a:rPr lang="en-US" dirty="0"/>
              <a:t>encompasses the task patterns: </a:t>
            </a:r>
            <a:r>
              <a:rPr lang="en-US" b="1" dirty="0" err="1"/>
              <a:t>ProjectTeam</a:t>
            </a:r>
            <a:r>
              <a:rPr lang="en-US" b="1" dirty="0"/>
              <a:t>, </a:t>
            </a:r>
            <a:r>
              <a:rPr lang="en-US" b="1" dirty="0" err="1"/>
              <a:t>CollaborativeGuidelines</a:t>
            </a:r>
            <a:r>
              <a:rPr lang="en-US" b="1" dirty="0"/>
              <a:t>, </a:t>
            </a:r>
            <a:r>
              <a:rPr lang="en-US" b="1" dirty="0" err="1"/>
              <a:t>ScopeIsolation</a:t>
            </a:r>
            <a:r>
              <a:rPr lang="en-US" dirty="0"/>
              <a:t>, </a:t>
            </a:r>
            <a:r>
              <a:rPr lang="en-US" b="1" dirty="0" err="1"/>
              <a:t>RequirementsGathering</a:t>
            </a:r>
            <a:r>
              <a:rPr lang="en-US" b="1" dirty="0"/>
              <a:t>, </a:t>
            </a:r>
            <a:r>
              <a:rPr lang="en-US" b="1" dirty="0" err="1"/>
              <a:t>ConstraintDescription</a:t>
            </a:r>
            <a:r>
              <a:rPr lang="en-US" b="1" dirty="0"/>
              <a:t>, </a:t>
            </a:r>
            <a:r>
              <a:rPr lang="en-US" dirty="0"/>
              <a:t>and </a:t>
            </a:r>
            <a:r>
              <a:rPr lang="en-US" b="1" dirty="0" err="1"/>
              <a:t>ScenarioCreation</a:t>
            </a:r>
            <a:r>
              <a:rPr lang="en-US" b="1" dirty="0"/>
              <a:t>.</a:t>
            </a:r>
            <a:endParaRPr lang="en-US" dirty="0"/>
          </a:p>
        </p:txBody>
      </p:sp>
    </p:spTree>
    <p:extLst>
      <p:ext uri="{BB962C8B-B14F-4D97-AF65-F5344CB8AC3E}">
        <p14:creationId xmlns:p14="http://schemas.microsoft.com/office/powerpoint/2010/main" val="26078771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Template for describing a process pattern</a:t>
            </a:r>
          </a:p>
        </p:txBody>
      </p:sp>
      <p:sp>
        <p:nvSpPr>
          <p:cNvPr id="3" name="Content Placeholder 2"/>
          <p:cNvSpPr>
            <a:spLocks noGrp="1"/>
          </p:cNvSpPr>
          <p:nvPr>
            <p:ph idx="1"/>
          </p:nvPr>
        </p:nvSpPr>
        <p:spPr/>
        <p:txBody>
          <a:bodyPr>
            <a:normAutofit/>
          </a:bodyPr>
          <a:lstStyle/>
          <a:p>
            <a:r>
              <a:rPr lang="en-US" b="1" dirty="0"/>
              <a:t>Known Uses and Examples. </a:t>
            </a:r>
            <a:r>
              <a:rPr lang="en-US" dirty="0"/>
              <a:t>Indicate the specific instances in which the pattern is applicable. For example, </a:t>
            </a:r>
            <a:r>
              <a:rPr lang="en-US" b="1" dirty="0"/>
              <a:t>Communication </a:t>
            </a:r>
            <a:r>
              <a:rPr lang="en-US" dirty="0"/>
              <a:t>is mandatory at the beginning of every software project, is recommended throughout the software project, and is mandatory once the </a:t>
            </a:r>
            <a:r>
              <a:rPr lang="en-US" b="1" dirty="0"/>
              <a:t>Deployment </a:t>
            </a:r>
            <a:r>
              <a:rPr lang="en-US" dirty="0"/>
              <a:t>activity is under way.</a:t>
            </a:r>
          </a:p>
        </p:txBody>
      </p:sp>
    </p:spTree>
    <p:extLst>
      <p:ext uri="{BB962C8B-B14F-4D97-AF65-F5344CB8AC3E}">
        <p14:creationId xmlns:p14="http://schemas.microsoft.com/office/powerpoint/2010/main" val="21464717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Template in nutshell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939469988"/>
              </p:ext>
            </p:extLst>
          </p:nvPr>
        </p:nvGraphicFramePr>
        <p:xfrm>
          <a:off x="1674812" y="1600200"/>
          <a:ext cx="8761411"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721067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609441" y="1600201"/>
            <a:ext cx="10969943" cy="3657599"/>
          </a:xfrm>
        </p:spPr>
        <p:style>
          <a:lnRef idx="2">
            <a:schemeClr val="accent3">
              <a:shade val="50000"/>
            </a:schemeClr>
          </a:lnRef>
          <a:fillRef idx="1">
            <a:schemeClr val="accent3"/>
          </a:fillRef>
          <a:effectRef idx="0">
            <a:schemeClr val="accent3"/>
          </a:effectRef>
          <a:fontRef idx="minor">
            <a:schemeClr val="lt1"/>
          </a:fontRef>
        </p:style>
        <p:txBody>
          <a:bodyPr>
            <a:normAutofit/>
          </a:bodyPr>
          <a:lstStyle/>
          <a:p>
            <a:pPr marL="0" indent="0">
              <a:buNone/>
            </a:pPr>
            <a:r>
              <a:rPr lang="en-US" dirty="0"/>
              <a:t>A common problem during communication occurs when you encounter two stakeholders who have conflicting ideas about what the software should be. That is, you have mutually conflicting requirements . Develop a process pattern (this would be a stage pattern) using the template that addresses this problem and suggest an effective approach to it</a:t>
            </a:r>
          </a:p>
        </p:txBody>
      </p:sp>
    </p:spTree>
    <p:extLst>
      <p:ext uri="{BB962C8B-B14F-4D97-AF65-F5344CB8AC3E}">
        <p14:creationId xmlns:p14="http://schemas.microsoft.com/office/powerpoint/2010/main" val="33535593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Process patterns?</a:t>
            </a:r>
          </a:p>
        </p:txBody>
      </p:sp>
      <p:sp>
        <p:nvSpPr>
          <p:cNvPr id="3" name="Content Placeholder 2"/>
          <p:cNvSpPr>
            <a:spLocks noGrp="1"/>
          </p:cNvSpPr>
          <p:nvPr>
            <p:ph idx="1"/>
          </p:nvPr>
        </p:nvSpPr>
        <p:spPr/>
        <p:txBody>
          <a:bodyPr>
            <a:normAutofit fontScale="85000" lnSpcReduction="20000"/>
          </a:bodyPr>
          <a:lstStyle/>
          <a:p>
            <a:r>
              <a:rPr lang="en-US" dirty="0"/>
              <a:t>Process patterns provide an effective mechanism for addressing problems associated with any software process</a:t>
            </a:r>
          </a:p>
          <a:p>
            <a:r>
              <a:rPr lang="en-US" dirty="0"/>
              <a:t>The patterns enable you to develop a hierarchical process description that begins at a high level of abstraction (a phase pattern)</a:t>
            </a:r>
          </a:p>
          <a:p>
            <a:r>
              <a:rPr lang="en-US" dirty="0"/>
              <a:t>The description is then refined into a set of stage patterns that describe framework activities and are further refined in a hierarchical fashion into more detailed task patterns for each stage pattern. </a:t>
            </a:r>
          </a:p>
          <a:p>
            <a:r>
              <a:rPr lang="en-US" dirty="0"/>
              <a:t>Once process patterns have been developed, they can be reused for the definition of process variants—that is, a customized process model can be defined by a software team using the patterns as building blocks for the process model</a:t>
            </a:r>
          </a:p>
        </p:txBody>
      </p:sp>
    </p:spTree>
    <p:extLst>
      <p:ext uri="{BB962C8B-B14F-4D97-AF65-F5344CB8AC3E}">
        <p14:creationId xmlns:p14="http://schemas.microsoft.com/office/powerpoint/2010/main" val="11934491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of Chapter 3</a:t>
            </a:r>
          </a:p>
        </p:txBody>
      </p:sp>
      <p:sp>
        <p:nvSpPr>
          <p:cNvPr id="3" name="Content Placeholder 2"/>
          <p:cNvSpPr>
            <a:spLocks noGrp="1"/>
          </p:cNvSpPr>
          <p:nvPr>
            <p:ph idx="1"/>
          </p:nvPr>
        </p:nvSpPr>
        <p:spPr/>
        <p:txBody>
          <a:bodyPr>
            <a:normAutofit lnSpcReduction="10000"/>
          </a:bodyPr>
          <a:lstStyle/>
          <a:p>
            <a:r>
              <a:rPr lang="en-US" dirty="0"/>
              <a:t>A generic process model for software engineering encompasses a set of framework and umbrella activities, actions, and work tasks</a:t>
            </a:r>
          </a:p>
          <a:p>
            <a:r>
              <a:rPr lang="en-US" dirty="0"/>
              <a:t>Each of a variety of process models can be described by a different process flow</a:t>
            </a:r>
          </a:p>
          <a:p>
            <a:pPr lvl="1"/>
            <a:r>
              <a:rPr lang="en-US" dirty="0"/>
              <a:t>a description of how the framework activities, actions, and tasks are organized sequentially and chronologically</a:t>
            </a:r>
          </a:p>
          <a:p>
            <a:r>
              <a:rPr lang="en-US" dirty="0"/>
              <a:t>Process patterns can be used to solve common problems that are encountered as part of the software process</a:t>
            </a:r>
          </a:p>
        </p:txBody>
      </p:sp>
    </p:spTree>
    <p:extLst>
      <p:ext uri="{BB962C8B-B14F-4D97-AF65-F5344CB8AC3E}">
        <p14:creationId xmlns:p14="http://schemas.microsoft.com/office/powerpoint/2010/main" val="3420632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35878821"/>
              </p:ext>
            </p:extLst>
          </p:nvPr>
        </p:nvGraphicFramePr>
        <p:xfrm>
          <a:off x="609600" y="1600200"/>
          <a:ext cx="10969626" cy="33375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pPr eaLnBrk="1" hangingPunct="1"/>
                      <a:r>
                        <a:rPr lang="en-US" sz="1800" dirty="0"/>
                        <a:t>Generic Process Model</a:t>
                      </a:r>
                    </a:p>
                  </a:txBody>
                  <a:tcPr/>
                </a:tc>
                <a:tc>
                  <a:txBody>
                    <a:bodyPr/>
                    <a:lstStyle/>
                    <a:p>
                      <a:r>
                        <a:rPr lang="en-US" baseline="0" dirty="0"/>
                        <a:t>3.1</a:t>
                      </a:r>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Defining a framework activity</a:t>
                      </a:r>
                    </a:p>
                  </a:txBody>
                  <a:tcPr/>
                </a:tc>
                <a:tc>
                  <a:txBody>
                    <a:bodyPr/>
                    <a:lstStyle/>
                    <a:p>
                      <a:r>
                        <a:rPr lang="en-US" dirty="0"/>
                        <a:t>3.2</a:t>
                      </a: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Identifying a task set</a:t>
                      </a:r>
                    </a:p>
                  </a:txBody>
                  <a:tcPr/>
                </a:tc>
                <a:tc>
                  <a:txBody>
                    <a:bodyPr/>
                    <a:lstStyle/>
                    <a:p>
                      <a:r>
                        <a:rPr lang="en-US" dirty="0"/>
                        <a:t>3.3</a:t>
                      </a:r>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Patterns</a:t>
                      </a:r>
                    </a:p>
                  </a:txBody>
                  <a:tcPr/>
                </a:tc>
                <a:tc>
                  <a:txBody>
                    <a:bodyPr/>
                    <a:lstStyle/>
                    <a:p>
                      <a:r>
                        <a:rPr lang="en-US" dirty="0"/>
                        <a:t>3.4</a:t>
                      </a:r>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7"/>
                  </a:ext>
                </a:extLst>
              </a:tr>
              <a:tr h="37084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701425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Chapter 3: Software Process Structure</a:t>
            </a:r>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72699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p:txBody>
          <a:bodyPr/>
          <a:lstStyle/>
          <a:p>
            <a:r>
              <a:rPr lang="en-US" dirty="0"/>
              <a:t>Question</a:t>
            </a:r>
          </a:p>
        </p:txBody>
      </p:sp>
      <p:sp>
        <p:nvSpPr>
          <p:cNvPr id="11" name="Subtitle 10"/>
          <p:cNvSpPr>
            <a:spLocks noGrp="1"/>
          </p:cNvSpPr>
          <p:nvPr>
            <p:ph type="subTitle" idx="1"/>
          </p:nvPr>
        </p:nvSpPr>
        <p:spPr/>
        <p:txBody>
          <a:bodyPr/>
          <a:lstStyle/>
          <a:p>
            <a:r>
              <a:rPr lang="en-US" dirty="0"/>
              <a:t>What is a process?</a:t>
            </a:r>
          </a:p>
        </p:txBody>
      </p:sp>
    </p:spTree>
    <p:extLst>
      <p:ext uri="{BB962C8B-B14F-4D97-AF65-F5344CB8AC3E}">
        <p14:creationId xmlns:p14="http://schemas.microsoft.com/office/powerpoint/2010/main" val="3738756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Process</a:t>
            </a:r>
          </a:p>
        </p:txBody>
      </p:sp>
      <p:sp>
        <p:nvSpPr>
          <p:cNvPr id="3" name="Content Placeholder 2"/>
          <p:cNvSpPr>
            <a:spLocks noGrp="1"/>
          </p:cNvSpPr>
          <p:nvPr>
            <p:ph idx="1"/>
          </p:nvPr>
        </p:nvSpPr>
        <p:spPr/>
        <p:txBody>
          <a:bodyPr/>
          <a:lstStyle/>
          <a:p>
            <a:r>
              <a:rPr lang="en-US" dirty="0"/>
              <a:t>A process was defined as a collection of work activities, actions, and tasks that are performed when some work product is to be created</a:t>
            </a:r>
          </a:p>
          <a:p>
            <a:r>
              <a:rPr lang="en-US" dirty="0"/>
              <a:t>Each of these activities, actions, and tasks resides within a framework or model that defines their relationship with the process and with one another</a:t>
            </a:r>
          </a:p>
        </p:txBody>
      </p:sp>
    </p:spTree>
    <p:extLst>
      <p:ext uri="{BB962C8B-B14F-4D97-AF65-F5344CB8AC3E}">
        <p14:creationId xmlns:p14="http://schemas.microsoft.com/office/powerpoint/2010/main" val="4091201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6" name="Content Placeholder 2"/>
          <p:cNvSpPr txBox="1">
            <a:spLocks/>
          </p:cNvSpPr>
          <p:nvPr/>
        </p:nvSpPr>
        <p:spPr>
          <a:xfrm>
            <a:off x="531812" y="2590801"/>
            <a:ext cx="10969943" cy="762000"/>
          </a:xfrm>
          <a:prstGeom prst="rect">
            <a:avLst/>
          </a:prstGeom>
          <a:solidFill>
            <a:schemeClr val="accent6">
              <a:lumMod val="20000"/>
              <a:lumOff val="80000"/>
            </a:schemeClr>
          </a:solidFill>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Is “process” synonymous with “software engineering”?</a:t>
            </a:r>
          </a:p>
        </p:txBody>
      </p:sp>
    </p:spTree>
    <p:extLst>
      <p:ext uri="{BB962C8B-B14F-4D97-AF65-F5344CB8AC3E}">
        <p14:creationId xmlns:p14="http://schemas.microsoft.com/office/powerpoint/2010/main" val="2588125736"/>
      </p:ext>
    </p:extLst>
  </p:cSld>
  <p:clrMapOvr>
    <a:masterClrMapping/>
  </p:clrMapOvr>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6BA4BA57FA12D479E8FCF8FD942997C" ma:contentTypeVersion="2" ma:contentTypeDescription="Create a new document." ma:contentTypeScope="" ma:versionID="d8ac994c9450f33047780e43af158eb3">
  <xsd:schema xmlns:xsd="http://www.w3.org/2001/XMLSchema" xmlns:xs="http://www.w3.org/2001/XMLSchema" xmlns:p="http://schemas.microsoft.com/office/2006/metadata/properties" xmlns:ns2="51f59b46-8a6c-4988-aec5-9eb0c0726cbd" targetNamespace="http://schemas.microsoft.com/office/2006/metadata/properties" ma:root="true" ma:fieldsID="85083690701e4bbac9bb67c3397a959f" ns2:_="">
    <xsd:import namespace="51f59b46-8a6c-4988-aec5-9eb0c0726cb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1f59b46-8a6c-4988-aec5-9eb0c0726cb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0523404-4CE6-4F58-8F94-FA26BC4F1E91}"/>
</file>

<file path=customXml/itemProps2.xml><?xml version="1.0" encoding="utf-8"?>
<ds:datastoreItem xmlns:ds="http://schemas.openxmlformats.org/officeDocument/2006/customXml" ds:itemID="{0201DEC8-625E-41C0-945B-ECC31C7BDE43}"/>
</file>

<file path=customXml/itemProps3.xml><?xml version="1.0" encoding="utf-8"?>
<ds:datastoreItem xmlns:ds="http://schemas.openxmlformats.org/officeDocument/2006/customXml" ds:itemID="{5A989C36-7D6D-4239-B660-20C4EEF33B14}"/>
</file>

<file path=docProps/app.xml><?xml version="1.0" encoding="utf-8"?>
<Properties xmlns="http://schemas.openxmlformats.org/officeDocument/2006/extended-properties" xmlns:vt="http://schemas.openxmlformats.org/officeDocument/2006/docPropsVTypes">
  <Template>GaneshTemplate</Template>
  <TotalTime>15907</TotalTime>
  <Words>2478</Words>
  <Application>Microsoft Office PowerPoint</Application>
  <PresentationFormat>Custom</PresentationFormat>
  <Paragraphs>213</Paragraphs>
  <Slides>47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Times New Roman</vt:lpstr>
      <vt:lpstr>Wingdings</vt:lpstr>
      <vt:lpstr>GaneshTemplate</vt:lpstr>
      <vt:lpstr>19CSE314  Software Engineering</vt:lpstr>
      <vt:lpstr>Generic View of the Process</vt:lpstr>
      <vt:lpstr>Recap</vt:lpstr>
      <vt:lpstr>Recap</vt:lpstr>
      <vt:lpstr>Topics Covered </vt:lpstr>
      <vt:lpstr>Chapter 3: Software Process Structure</vt:lpstr>
      <vt:lpstr>Question</vt:lpstr>
      <vt:lpstr>RECAP: Process</vt:lpstr>
      <vt:lpstr>Question?</vt:lpstr>
      <vt:lpstr>Answer</vt:lpstr>
      <vt:lpstr>A Software process framework</vt:lpstr>
      <vt:lpstr>Question?</vt:lpstr>
      <vt:lpstr>RECAP: The Process framework A generic process framework for software engineering encompasses five activities</vt:lpstr>
      <vt:lpstr>Question?</vt:lpstr>
      <vt:lpstr>RECAP: Umbrella activities</vt:lpstr>
      <vt:lpstr>Generic Process Model – Process Flow</vt:lpstr>
      <vt:lpstr>Different types of process flows</vt:lpstr>
      <vt:lpstr>Different types of process flows</vt:lpstr>
      <vt:lpstr>Different types of process flows</vt:lpstr>
      <vt:lpstr>Different types of process flows</vt:lpstr>
      <vt:lpstr>Discussion</vt:lpstr>
      <vt:lpstr>Defining a framework activity</vt:lpstr>
      <vt:lpstr>Question</vt:lpstr>
      <vt:lpstr>Defining a framework activity for a small project</vt:lpstr>
      <vt:lpstr>For a complex project?</vt:lpstr>
      <vt:lpstr>Identifying a task set</vt:lpstr>
      <vt:lpstr>Group exercise in the class – (15 mins)</vt:lpstr>
      <vt:lpstr>Sample output</vt:lpstr>
      <vt:lpstr>Summary</vt:lpstr>
      <vt:lpstr>15CSE313  Software Engineering</vt:lpstr>
      <vt:lpstr>Generic View of the Process</vt:lpstr>
      <vt:lpstr>Recap</vt:lpstr>
      <vt:lpstr>Topics Covered </vt:lpstr>
      <vt:lpstr>Process Patterns</vt:lpstr>
      <vt:lpstr>Process pattern</vt:lpstr>
      <vt:lpstr>Process pattern</vt:lpstr>
      <vt:lpstr>Template for describing a process pattern</vt:lpstr>
      <vt:lpstr>Template for describing a process pattern</vt:lpstr>
      <vt:lpstr>Template for describing a process pattern</vt:lpstr>
      <vt:lpstr>Template for describing a process pattern</vt:lpstr>
      <vt:lpstr>Template for describing a process pattern</vt:lpstr>
      <vt:lpstr>Template for describing a process pattern</vt:lpstr>
      <vt:lpstr>Template for describing a process pattern</vt:lpstr>
      <vt:lpstr>Template in nutshell</vt:lpstr>
      <vt:lpstr>Discussion</vt:lpstr>
      <vt:lpstr>Why Process patterns?</vt:lpstr>
      <vt:lpstr>Summary of Chapter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Priyanka Kumar (CSE)</cp:lastModifiedBy>
  <cp:revision>340</cp:revision>
  <dcterms:created xsi:type="dcterms:W3CDTF">2018-06-04T08:25:54Z</dcterms:created>
  <dcterms:modified xsi:type="dcterms:W3CDTF">2022-01-07T04:39:46Z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0x01010026BA4BA57FA12D479E8FCF8FD942997C</vt:lpwstr>
  </property>
</Properties>
</file>

<file path=docProps/thumbnail.jpeg>
</file>